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>
            <a:extLst>
              <a:ext uri="{FF2B5EF4-FFF2-40B4-BE49-F238E27FC236}">
                <a16:creationId xmlns:a16="http://schemas.microsoft.com/office/drawing/2014/main" id="{4AC84BB2-F010-4010-9C4B-4665A9A80098}"/>
              </a:ext>
            </a:extLst>
          </p:cNvPr>
          <p:cNvSpPr>
            <a:spLocks/>
          </p:cNvSpPr>
          <p:nvPr/>
        </p:nvSpPr>
        <p:spPr bwMode="auto">
          <a:xfrm>
            <a:off x="407495" y="1088740"/>
            <a:ext cx="1639468" cy="900100"/>
          </a:xfrm>
          <a:custGeom>
            <a:avLst/>
            <a:gdLst>
              <a:gd name="T0" fmla="*/ 347 w 867"/>
              <a:gd name="T1" fmla="*/ 10 h 476"/>
              <a:gd name="T2" fmla="*/ 379 w 867"/>
              <a:gd name="T3" fmla="*/ 43 h 476"/>
              <a:gd name="T4" fmla="*/ 391 w 867"/>
              <a:gd name="T5" fmla="*/ 93 h 476"/>
              <a:gd name="T6" fmla="*/ 400 w 867"/>
              <a:gd name="T7" fmla="*/ 195 h 476"/>
              <a:gd name="T8" fmla="*/ 421 w 867"/>
              <a:gd name="T9" fmla="*/ 296 h 476"/>
              <a:gd name="T10" fmla="*/ 437 w 867"/>
              <a:gd name="T11" fmla="*/ 333 h 476"/>
              <a:gd name="T12" fmla="*/ 469 w 867"/>
              <a:gd name="T13" fmla="*/ 370 h 476"/>
              <a:gd name="T14" fmla="*/ 490 w 867"/>
              <a:gd name="T15" fmla="*/ 380 h 476"/>
              <a:gd name="T16" fmla="*/ 631 w 867"/>
              <a:gd name="T17" fmla="*/ 389 h 476"/>
              <a:gd name="T18" fmla="*/ 702 w 867"/>
              <a:gd name="T19" fmla="*/ 369 h 476"/>
              <a:gd name="T20" fmla="*/ 818 w 867"/>
              <a:gd name="T21" fmla="*/ 318 h 476"/>
              <a:gd name="T22" fmla="*/ 851 w 867"/>
              <a:gd name="T23" fmla="*/ 290 h 476"/>
              <a:gd name="T24" fmla="*/ 859 w 867"/>
              <a:gd name="T25" fmla="*/ 291 h 476"/>
              <a:gd name="T26" fmla="*/ 866 w 867"/>
              <a:gd name="T27" fmla="*/ 307 h 476"/>
              <a:gd name="T28" fmla="*/ 844 w 867"/>
              <a:gd name="T29" fmla="*/ 314 h 476"/>
              <a:gd name="T30" fmla="*/ 811 w 867"/>
              <a:gd name="T31" fmla="*/ 328 h 476"/>
              <a:gd name="T32" fmla="*/ 762 w 867"/>
              <a:gd name="T33" fmla="*/ 357 h 476"/>
              <a:gd name="T34" fmla="*/ 677 w 867"/>
              <a:gd name="T35" fmla="*/ 389 h 476"/>
              <a:gd name="T36" fmla="*/ 591 w 867"/>
              <a:gd name="T37" fmla="*/ 401 h 476"/>
              <a:gd name="T38" fmla="*/ 506 w 867"/>
              <a:gd name="T39" fmla="*/ 392 h 476"/>
              <a:gd name="T40" fmla="*/ 445 w 867"/>
              <a:gd name="T41" fmla="*/ 383 h 476"/>
              <a:gd name="T42" fmla="*/ 334 w 867"/>
              <a:gd name="T43" fmla="*/ 406 h 476"/>
              <a:gd name="T44" fmla="*/ 150 w 867"/>
              <a:gd name="T45" fmla="*/ 459 h 476"/>
              <a:gd name="T46" fmla="*/ 120 w 867"/>
              <a:gd name="T47" fmla="*/ 466 h 476"/>
              <a:gd name="T48" fmla="*/ 114 w 867"/>
              <a:gd name="T49" fmla="*/ 471 h 476"/>
              <a:gd name="T50" fmla="*/ 76 w 867"/>
              <a:gd name="T51" fmla="*/ 474 h 476"/>
              <a:gd name="T52" fmla="*/ 43 w 867"/>
              <a:gd name="T53" fmla="*/ 456 h 476"/>
              <a:gd name="T54" fmla="*/ 33 w 867"/>
              <a:gd name="T55" fmla="*/ 437 h 476"/>
              <a:gd name="T56" fmla="*/ 46 w 867"/>
              <a:gd name="T57" fmla="*/ 423 h 476"/>
              <a:gd name="T58" fmla="*/ 37 w 867"/>
              <a:gd name="T59" fmla="*/ 410 h 476"/>
              <a:gd name="T60" fmla="*/ 17 w 867"/>
              <a:gd name="T61" fmla="*/ 401 h 476"/>
              <a:gd name="T62" fmla="*/ 5 w 867"/>
              <a:gd name="T63" fmla="*/ 386 h 476"/>
              <a:gd name="T64" fmla="*/ 0 w 867"/>
              <a:gd name="T65" fmla="*/ 362 h 476"/>
              <a:gd name="T66" fmla="*/ 9 w 867"/>
              <a:gd name="T67" fmla="*/ 348 h 476"/>
              <a:gd name="T68" fmla="*/ 10 w 867"/>
              <a:gd name="T69" fmla="*/ 325 h 476"/>
              <a:gd name="T70" fmla="*/ 11 w 867"/>
              <a:gd name="T71" fmla="*/ 245 h 476"/>
              <a:gd name="T72" fmla="*/ 12 w 867"/>
              <a:gd name="T73" fmla="*/ 236 h 476"/>
              <a:gd name="T74" fmla="*/ 29 w 867"/>
              <a:gd name="T75" fmla="*/ 213 h 476"/>
              <a:gd name="T76" fmla="*/ 37 w 867"/>
              <a:gd name="T77" fmla="*/ 175 h 476"/>
              <a:gd name="T78" fmla="*/ 40 w 867"/>
              <a:gd name="T79" fmla="*/ 161 h 476"/>
              <a:gd name="T80" fmla="*/ 46 w 867"/>
              <a:gd name="T81" fmla="*/ 148 h 476"/>
              <a:gd name="T82" fmla="*/ 51 w 867"/>
              <a:gd name="T83" fmla="*/ 138 h 476"/>
              <a:gd name="T84" fmla="*/ 69 w 867"/>
              <a:gd name="T85" fmla="*/ 125 h 476"/>
              <a:gd name="T86" fmla="*/ 92 w 867"/>
              <a:gd name="T87" fmla="*/ 101 h 476"/>
              <a:gd name="T88" fmla="*/ 98 w 867"/>
              <a:gd name="T89" fmla="*/ 88 h 476"/>
              <a:gd name="T90" fmla="*/ 103 w 867"/>
              <a:gd name="T91" fmla="*/ 69 h 476"/>
              <a:gd name="T92" fmla="*/ 134 w 867"/>
              <a:gd name="T93" fmla="*/ 62 h 476"/>
              <a:gd name="T94" fmla="*/ 140 w 867"/>
              <a:gd name="T95" fmla="*/ 52 h 476"/>
              <a:gd name="T96" fmla="*/ 168 w 867"/>
              <a:gd name="T97" fmla="*/ 44 h 476"/>
              <a:gd name="T98" fmla="*/ 198 w 867"/>
              <a:gd name="T99" fmla="*/ 45 h 476"/>
              <a:gd name="T100" fmla="*/ 206 w 867"/>
              <a:gd name="T101" fmla="*/ 37 h 476"/>
              <a:gd name="T102" fmla="*/ 212 w 867"/>
              <a:gd name="T103" fmla="*/ 24 h 476"/>
              <a:gd name="T104" fmla="*/ 230 w 867"/>
              <a:gd name="T105" fmla="*/ 15 h 476"/>
              <a:gd name="T106" fmla="*/ 239 w 867"/>
              <a:gd name="T107" fmla="*/ 3 h 476"/>
              <a:gd name="T108" fmla="*/ 272 w 867"/>
              <a:gd name="T109" fmla="*/ 0 h 476"/>
              <a:gd name="T110" fmla="*/ 315 w 867"/>
              <a:gd name="T111" fmla="*/ 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7" h="476">
                <a:moveTo>
                  <a:pt x="330" y="3"/>
                </a:moveTo>
                <a:lnTo>
                  <a:pt x="330" y="3"/>
                </a:lnTo>
                <a:lnTo>
                  <a:pt x="339" y="6"/>
                </a:lnTo>
                <a:lnTo>
                  <a:pt x="347" y="10"/>
                </a:lnTo>
                <a:lnTo>
                  <a:pt x="355" y="18"/>
                </a:lnTo>
                <a:lnTo>
                  <a:pt x="365" y="25"/>
                </a:lnTo>
                <a:lnTo>
                  <a:pt x="372" y="33"/>
                </a:lnTo>
                <a:lnTo>
                  <a:pt x="379" y="43"/>
                </a:lnTo>
                <a:lnTo>
                  <a:pt x="384" y="51"/>
                </a:lnTo>
                <a:lnTo>
                  <a:pt x="386" y="61"/>
                </a:lnTo>
                <a:lnTo>
                  <a:pt x="386" y="61"/>
                </a:lnTo>
                <a:lnTo>
                  <a:pt x="391" y="93"/>
                </a:lnTo>
                <a:lnTo>
                  <a:pt x="394" y="126"/>
                </a:lnTo>
                <a:lnTo>
                  <a:pt x="396" y="161"/>
                </a:lnTo>
                <a:lnTo>
                  <a:pt x="400" y="195"/>
                </a:lnTo>
                <a:lnTo>
                  <a:pt x="400" y="195"/>
                </a:lnTo>
                <a:lnTo>
                  <a:pt x="404" y="227"/>
                </a:lnTo>
                <a:lnTo>
                  <a:pt x="412" y="260"/>
                </a:lnTo>
                <a:lnTo>
                  <a:pt x="412" y="260"/>
                </a:lnTo>
                <a:lnTo>
                  <a:pt x="421" y="296"/>
                </a:lnTo>
                <a:lnTo>
                  <a:pt x="428" y="315"/>
                </a:lnTo>
                <a:lnTo>
                  <a:pt x="432" y="325"/>
                </a:lnTo>
                <a:lnTo>
                  <a:pt x="437" y="333"/>
                </a:lnTo>
                <a:lnTo>
                  <a:pt x="437" y="333"/>
                </a:lnTo>
                <a:lnTo>
                  <a:pt x="444" y="344"/>
                </a:lnTo>
                <a:lnTo>
                  <a:pt x="453" y="355"/>
                </a:lnTo>
                <a:lnTo>
                  <a:pt x="463" y="367"/>
                </a:lnTo>
                <a:lnTo>
                  <a:pt x="469" y="370"/>
                </a:lnTo>
                <a:lnTo>
                  <a:pt x="475" y="375"/>
                </a:lnTo>
                <a:lnTo>
                  <a:pt x="475" y="375"/>
                </a:lnTo>
                <a:lnTo>
                  <a:pt x="481" y="378"/>
                </a:lnTo>
                <a:lnTo>
                  <a:pt x="490" y="380"/>
                </a:lnTo>
                <a:lnTo>
                  <a:pt x="516" y="385"/>
                </a:lnTo>
                <a:lnTo>
                  <a:pt x="543" y="388"/>
                </a:lnTo>
                <a:lnTo>
                  <a:pt x="563" y="389"/>
                </a:lnTo>
                <a:lnTo>
                  <a:pt x="631" y="389"/>
                </a:lnTo>
                <a:lnTo>
                  <a:pt x="631" y="389"/>
                </a:lnTo>
                <a:lnTo>
                  <a:pt x="655" y="385"/>
                </a:lnTo>
                <a:lnTo>
                  <a:pt x="678" y="378"/>
                </a:lnTo>
                <a:lnTo>
                  <a:pt x="702" y="369"/>
                </a:lnTo>
                <a:lnTo>
                  <a:pt x="725" y="361"/>
                </a:lnTo>
                <a:lnTo>
                  <a:pt x="771" y="340"/>
                </a:lnTo>
                <a:lnTo>
                  <a:pt x="818" y="318"/>
                </a:lnTo>
                <a:lnTo>
                  <a:pt x="818" y="318"/>
                </a:lnTo>
                <a:lnTo>
                  <a:pt x="825" y="313"/>
                </a:lnTo>
                <a:lnTo>
                  <a:pt x="836" y="302"/>
                </a:lnTo>
                <a:lnTo>
                  <a:pt x="847" y="294"/>
                </a:lnTo>
                <a:lnTo>
                  <a:pt x="851" y="290"/>
                </a:lnTo>
                <a:lnTo>
                  <a:pt x="855" y="289"/>
                </a:lnTo>
                <a:lnTo>
                  <a:pt x="855" y="289"/>
                </a:lnTo>
                <a:lnTo>
                  <a:pt x="856" y="290"/>
                </a:lnTo>
                <a:lnTo>
                  <a:pt x="859" y="291"/>
                </a:lnTo>
                <a:lnTo>
                  <a:pt x="862" y="296"/>
                </a:lnTo>
                <a:lnTo>
                  <a:pt x="867" y="305"/>
                </a:lnTo>
                <a:lnTo>
                  <a:pt x="867" y="305"/>
                </a:lnTo>
                <a:lnTo>
                  <a:pt x="866" y="307"/>
                </a:lnTo>
                <a:lnTo>
                  <a:pt x="865" y="308"/>
                </a:lnTo>
                <a:lnTo>
                  <a:pt x="861" y="309"/>
                </a:lnTo>
                <a:lnTo>
                  <a:pt x="861" y="309"/>
                </a:lnTo>
                <a:lnTo>
                  <a:pt x="844" y="314"/>
                </a:lnTo>
                <a:lnTo>
                  <a:pt x="836" y="318"/>
                </a:lnTo>
                <a:lnTo>
                  <a:pt x="828" y="320"/>
                </a:lnTo>
                <a:lnTo>
                  <a:pt x="828" y="320"/>
                </a:lnTo>
                <a:lnTo>
                  <a:pt x="811" y="328"/>
                </a:lnTo>
                <a:lnTo>
                  <a:pt x="794" y="339"/>
                </a:lnTo>
                <a:lnTo>
                  <a:pt x="777" y="349"/>
                </a:lnTo>
                <a:lnTo>
                  <a:pt x="762" y="357"/>
                </a:lnTo>
                <a:lnTo>
                  <a:pt x="762" y="357"/>
                </a:lnTo>
                <a:lnTo>
                  <a:pt x="741" y="367"/>
                </a:lnTo>
                <a:lnTo>
                  <a:pt x="720" y="375"/>
                </a:lnTo>
                <a:lnTo>
                  <a:pt x="698" y="383"/>
                </a:lnTo>
                <a:lnTo>
                  <a:pt x="677" y="389"/>
                </a:lnTo>
                <a:lnTo>
                  <a:pt x="654" y="394"/>
                </a:lnTo>
                <a:lnTo>
                  <a:pt x="633" y="398"/>
                </a:lnTo>
                <a:lnTo>
                  <a:pt x="612" y="400"/>
                </a:lnTo>
                <a:lnTo>
                  <a:pt x="591" y="401"/>
                </a:lnTo>
                <a:lnTo>
                  <a:pt x="591" y="401"/>
                </a:lnTo>
                <a:lnTo>
                  <a:pt x="569" y="400"/>
                </a:lnTo>
                <a:lnTo>
                  <a:pt x="548" y="398"/>
                </a:lnTo>
                <a:lnTo>
                  <a:pt x="506" y="392"/>
                </a:lnTo>
                <a:lnTo>
                  <a:pt x="471" y="386"/>
                </a:lnTo>
                <a:lnTo>
                  <a:pt x="456" y="385"/>
                </a:lnTo>
                <a:lnTo>
                  <a:pt x="445" y="383"/>
                </a:lnTo>
                <a:lnTo>
                  <a:pt x="445" y="383"/>
                </a:lnTo>
                <a:lnTo>
                  <a:pt x="433" y="385"/>
                </a:lnTo>
                <a:lnTo>
                  <a:pt x="418" y="386"/>
                </a:lnTo>
                <a:lnTo>
                  <a:pt x="379" y="394"/>
                </a:lnTo>
                <a:lnTo>
                  <a:pt x="334" y="406"/>
                </a:lnTo>
                <a:lnTo>
                  <a:pt x="285" y="419"/>
                </a:lnTo>
                <a:lnTo>
                  <a:pt x="196" y="444"/>
                </a:lnTo>
                <a:lnTo>
                  <a:pt x="150" y="459"/>
                </a:lnTo>
                <a:lnTo>
                  <a:pt x="150" y="459"/>
                </a:lnTo>
                <a:lnTo>
                  <a:pt x="135" y="462"/>
                </a:lnTo>
                <a:lnTo>
                  <a:pt x="127" y="464"/>
                </a:lnTo>
                <a:lnTo>
                  <a:pt x="120" y="466"/>
                </a:lnTo>
                <a:lnTo>
                  <a:pt x="120" y="466"/>
                </a:lnTo>
                <a:lnTo>
                  <a:pt x="119" y="467"/>
                </a:lnTo>
                <a:lnTo>
                  <a:pt x="116" y="468"/>
                </a:lnTo>
                <a:lnTo>
                  <a:pt x="114" y="471"/>
                </a:lnTo>
                <a:lnTo>
                  <a:pt x="114" y="471"/>
                </a:lnTo>
                <a:lnTo>
                  <a:pt x="96" y="473"/>
                </a:lnTo>
                <a:lnTo>
                  <a:pt x="83" y="476"/>
                </a:lnTo>
                <a:lnTo>
                  <a:pt x="83" y="476"/>
                </a:lnTo>
                <a:lnTo>
                  <a:pt x="76" y="474"/>
                </a:lnTo>
                <a:lnTo>
                  <a:pt x="67" y="472"/>
                </a:lnTo>
                <a:lnTo>
                  <a:pt x="59" y="467"/>
                </a:lnTo>
                <a:lnTo>
                  <a:pt x="51" y="462"/>
                </a:lnTo>
                <a:lnTo>
                  <a:pt x="43" y="456"/>
                </a:lnTo>
                <a:lnTo>
                  <a:pt x="37" y="450"/>
                </a:lnTo>
                <a:lnTo>
                  <a:pt x="34" y="443"/>
                </a:lnTo>
                <a:lnTo>
                  <a:pt x="33" y="437"/>
                </a:lnTo>
                <a:lnTo>
                  <a:pt x="33" y="437"/>
                </a:lnTo>
                <a:lnTo>
                  <a:pt x="34" y="433"/>
                </a:lnTo>
                <a:lnTo>
                  <a:pt x="36" y="428"/>
                </a:lnTo>
                <a:lnTo>
                  <a:pt x="40" y="425"/>
                </a:lnTo>
                <a:lnTo>
                  <a:pt x="46" y="423"/>
                </a:lnTo>
                <a:lnTo>
                  <a:pt x="46" y="423"/>
                </a:lnTo>
                <a:lnTo>
                  <a:pt x="43" y="416"/>
                </a:lnTo>
                <a:lnTo>
                  <a:pt x="40" y="412"/>
                </a:lnTo>
                <a:lnTo>
                  <a:pt x="37" y="410"/>
                </a:lnTo>
                <a:lnTo>
                  <a:pt x="37" y="410"/>
                </a:lnTo>
                <a:lnTo>
                  <a:pt x="27" y="406"/>
                </a:lnTo>
                <a:lnTo>
                  <a:pt x="22" y="404"/>
                </a:lnTo>
                <a:lnTo>
                  <a:pt x="17" y="401"/>
                </a:lnTo>
                <a:lnTo>
                  <a:pt x="17" y="401"/>
                </a:lnTo>
                <a:lnTo>
                  <a:pt x="14" y="398"/>
                </a:lnTo>
                <a:lnTo>
                  <a:pt x="10" y="394"/>
                </a:lnTo>
                <a:lnTo>
                  <a:pt x="5" y="386"/>
                </a:lnTo>
                <a:lnTo>
                  <a:pt x="2" y="376"/>
                </a:lnTo>
                <a:lnTo>
                  <a:pt x="0" y="368"/>
                </a:lnTo>
                <a:lnTo>
                  <a:pt x="0" y="368"/>
                </a:lnTo>
                <a:lnTo>
                  <a:pt x="0" y="362"/>
                </a:lnTo>
                <a:lnTo>
                  <a:pt x="2" y="358"/>
                </a:lnTo>
                <a:lnTo>
                  <a:pt x="5" y="354"/>
                </a:lnTo>
                <a:lnTo>
                  <a:pt x="8" y="351"/>
                </a:lnTo>
                <a:lnTo>
                  <a:pt x="9" y="348"/>
                </a:lnTo>
                <a:lnTo>
                  <a:pt x="9" y="343"/>
                </a:lnTo>
                <a:lnTo>
                  <a:pt x="9" y="334"/>
                </a:lnTo>
                <a:lnTo>
                  <a:pt x="9" y="334"/>
                </a:lnTo>
                <a:lnTo>
                  <a:pt x="10" y="325"/>
                </a:lnTo>
                <a:lnTo>
                  <a:pt x="15" y="314"/>
                </a:lnTo>
                <a:lnTo>
                  <a:pt x="20" y="301"/>
                </a:lnTo>
                <a:lnTo>
                  <a:pt x="20" y="301"/>
                </a:lnTo>
                <a:lnTo>
                  <a:pt x="11" y="245"/>
                </a:lnTo>
                <a:lnTo>
                  <a:pt x="11" y="245"/>
                </a:lnTo>
                <a:lnTo>
                  <a:pt x="12" y="240"/>
                </a:lnTo>
                <a:lnTo>
                  <a:pt x="12" y="236"/>
                </a:lnTo>
                <a:lnTo>
                  <a:pt x="12" y="236"/>
                </a:lnTo>
                <a:lnTo>
                  <a:pt x="17" y="228"/>
                </a:lnTo>
                <a:lnTo>
                  <a:pt x="23" y="222"/>
                </a:lnTo>
                <a:lnTo>
                  <a:pt x="28" y="216"/>
                </a:lnTo>
                <a:lnTo>
                  <a:pt x="29" y="213"/>
                </a:lnTo>
                <a:lnTo>
                  <a:pt x="30" y="209"/>
                </a:lnTo>
                <a:lnTo>
                  <a:pt x="30" y="209"/>
                </a:lnTo>
                <a:lnTo>
                  <a:pt x="33" y="192"/>
                </a:lnTo>
                <a:lnTo>
                  <a:pt x="37" y="175"/>
                </a:lnTo>
                <a:lnTo>
                  <a:pt x="37" y="175"/>
                </a:lnTo>
                <a:lnTo>
                  <a:pt x="36" y="172"/>
                </a:lnTo>
                <a:lnTo>
                  <a:pt x="37" y="167"/>
                </a:lnTo>
                <a:lnTo>
                  <a:pt x="40" y="161"/>
                </a:lnTo>
                <a:lnTo>
                  <a:pt x="43" y="154"/>
                </a:lnTo>
                <a:lnTo>
                  <a:pt x="46" y="152"/>
                </a:lnTo>
                <a:lnTo>
                  <a:pt x="46" y="148"/>
                </a:lnTo>
                <a:lnTo>
                  <a:pt x="46" y="148"/>
                </a:lnTo>
                <a:lnTo>
                  <a:pt x="48" y="143"/>
                </a:lnTo>
                <a:lnTo>
                  <a:pt x="48" y="141"/>
                </a:lnTo>
                <a:lnTo>
                  <a:pt x="51" y="138"/>
                </a:lnTo>
                <a:lnTo>
                  <a:pt x="51" y="138"/>
                </a:lnTo>
                <a:lnTo>
                  <a:pt x="54" y="135"/>
                </a:lnTo>
                <a:lnTo>
                  <a:pt x="59" y="131"/>
                </a:lnTo>
                <a:lnTo>
                  <a:pt x="64" y="129"/>
                </a:lnTo>
                <a:lnTo>
                  <a:pt x="69" y="125"/>
                </a:lnTo>
                <a:lnTo>
                  <a:pt x="69" y="125"/>
                </a:lnTo>
                <a:lnTo>
                  <a:pt x="78" y="117"/>
                </a:lnTo>
                <a:lnTo>
                  <a:pt x="89" y="107"/>
                </a:lnTo>
                <a:lnTo>
                  <a:pt x="92" y="101"/>
                </a:lnTo>
                <a:lnTo>
                  <a:pt x="96" y="97"/>
                </a:lnTo>
                <a:lnTo>
                  <a:pt x="98" y="92"/>
                </a:lnTo>
                <a:lnTo>
                  <a:pt x="98" y="88"/>
                </a:lnTo>
                <a:lnTo>
                  <a:pt x="98" y="88"/>
                </a:lnTo>
                <a:lnTo>
                  <a:pt x="98" y="77"/>
                </a:lnTo>
                <a:lnTo>
                  <a:pt x="100" y="73"/>
                </a:lnTo>
                <a:lnTo>
                  <a:pt x="103" y="69"/>
                </a:lnTo>
                <a:lnTo>
                  <a:pt x="103" y="69"/>
                </a:lnTo>
                <a:lnTo>
                  <a:pt x="106" y="67"/>
                </a:lnTo>
                <a:lnTo>
                  <a:pt x="109" y="64"/>
                </a:lnTo>
                <a:lnTo>
                  <a:pt x="118" y="62"/>
                </a:lnTo>
                <a:lnTo>
                  <a:pt x="134" y="62"/>
                </a:lnTo>
                <a:lnTo>
                  <a:pt x="134" y="62"/>
                </a:lnTo>
                <a:lnTo>
                  <a:pt x="135" y="57"/>
                </a:lnTo>
                <a:lnTo>
                  <a:pt x="138" y="55"/>
                </a:lnTo>
                <a:lnTo>
                  <a:pt x="140" y="52"/>
                </a:lnTo>
                <a:lnTo>
                  <a:pt x="140" y="52"/>
                </a:lnTo>
                <a:lnTo>
                  <a:pt x="147" y="50"/>
                </a:lnTo>
                <a:lnTo>
                  <a:pt x="158" y="46"/>
                </a:lnTo>
                <a:lnTo>
                  <a:pt x="168" y="44"/>
                </a:lnTo>
                <a:lnTo>
                  <a:pt x="177" y="43"/>
                </a:lnTo>
                <a:lnTo>
                  <a:pt x="177" y="43"/>
                </a:lnTo>
                <a:lnTo>
                  <a:pt x="198" y="45"/>
                </a:lnTo>
                <a:lnTo>
                  <a:pt x="198" y="45"/>
                </a:lnTo>
                <a:lnTo>
                  <a:pt x="201" y="44"/>
                </a:lnTo>
                <a:lnTo>
                  <a:pt x="204" y="43"/>
                </a:lnTo>
                <a:lnTo>
                  <a:pt x="205" y="40"/>
                </a:lnTo>
                <a:lnTo>
                  <a:pt x="206" y="37"/>
                </a:lnTo>
                <a:lnTo>
                  <a:pt x="208" y="30"/>
                </a:lnTo>
                <a:lnTo>
                  <a:pt x="210" y="26"/>
                </a:lnTo>
                <a:lnTo>
                  <a:pt x="212" y="24"/>
                </a:lnTo>
                <a:lnTo>
                  <a:pt x="212" y="24"/>
                </a:lnTo>
                <a:lnTo>
                  <a:pt x="216" y="21"/>
                </a:lnTo>
                <a:lnTo>
                  <a:pt x="220" y="20"/>
                </a:lnTo>
                <a:lnTo>
                  <a:pt x="225" y="18"/>
                </a:lnTo>
                <a:lnTo>
                  <a:pt x="230" y="15"/>
                </a:lnTo>
                <a:lnTo>
                  <a:pt x="230" y="15"/>
                </a:lnTo>
                <a:lnTo>
                  <a:pt x="235" y="8"/>
                </a:lnTo>
                <a:lnTo>
                  <a:pt x="237" y="4"/>
                </a:lnTo>
                <a:lnTo>
                  <a:pt x="239" y="3"/>
                </a:lnTo>
                <a:lnTo>
                  <a:pt x="267" y="3"/>
                </a:lnTo>
                <a:lnTo>
                  <a:pt x="267" y="3"/>
                </a:lnTo>
                <a:lnTo>
                  <a:pt x="269" y="1"/>
                </a:lnTo>
                <a:lnTo>
                  <a:pt x="272" y="0"/>
                </a:lnTo>
                <a:lnTo>
                  <a:pt x="278" y="0"/>
                </a:lnTo>
                <a:lnTo>
                  <a:pt x="278" y="0"/>
                </a:lnTo>
                <a:lnTo>
                  <a:pt x="298" y="0"/>
                </a:lnTo>
                <a:lnTo>
                  <a:pt x="315" y="1"/>
                </a:lnTo>
                <a:lnTo>
                  <a:pt x="330" y="3"/>
                </a:lnTo>
                <a:lnTo>
                  <a:pt x="330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C8A62E8-67CD-49D2-A584-DDFAFE0D5387}"/>
              </a:ext>
            </a:extLst>
          </p:cNvPr>
          <p:cNvSpPr>
            <a:spLocks/>
          </p:cNvSpPr>
          <p:nvPr/>
        </p:nvSpPr>
        <p:spPr bwMode="auto">
          <a:xfrm>
            <a:off x="4184907" y="2767013"/>
            <a:ext cx="1716088" cy="974725"/>
          </a:xfrm>
          <a:custGeom>
            <a:avLst/>
            <a:gdLst>
              <a:gd name="T0" fmla="*/ 1078 w 1081"/>
              <a:gd name="T1" fmla="*/ 609 h 614"/>
              <a:gd name="T2" fmla="*/ 1081 w 1081"/>
              <a:gd name="T3" fmla="*/ 598 h 614"/>
              <a:gd name="T4" fmla="*/ 1065 w 1081"/>
              <a:gd name="T5" fmla="*/ 589 h 614"/>
              <a:gd name="T6" fmla="*/ 975 w 1081"/>
              <a:gd name="T7" fmla="*/ 542 h 614"/>
              <a:gd name="T8" fmla="*/ 932 w 1081"/>
              <a:gd name="T9" fmla="*/ 523 h 614"/>
              <a:gd name="T10" fmla="*/ 936 w 1081"/>
              <a:gd name="T11" fmla="*/ 530 h 614"/>
              <a:gd name="T12" fmla="*/ 939 w 1081"/>
              <a:gd name="T13" fmla="*/ 535 h 614"/>
              <a:gd name="T14" fmla="*/ 917 w 1081"/>
              <a:gd name="T15" fmla="*/ 528 h 614"/>
              <a:gd name="T16" fmla="*/ 741 w 1081"/>
              <a:gd name="T17" fmla="*/ 445 h 614"/>
              <a:gd name="T18" fmla="*/ 678 w 1081"/>
              <a:gd name="T19" fmla="*/ 417 h 614"/>
              <a:gd name="T20" fmla="*/ 586 w 1081"/>
              <a:gd name="T21" fmla="*/ 382 h 614"/>
              <a:gd name="T22" fmla="*/ 556 w 1081"/>
              <a:gd name="T23" fmla="*/ 362 h 614"/>
              <a:gd name="T24" fmla="*/ 490 w 1081"/>
              <a:gd name="T25" fmla="*/ 281 h 614"/>
              <a:gd name="T26" fmla="*/ 419 w 1081"/>
              <a:gd name="T27" fmla="*/ 203 h 614"/>
              <a:gd name="T28" fmla="*/ 382 w 1081"/>
              <a:gd name="T29" fmla="*/ 171 h 614"/>
              <a:gd name="T30" fmla="*/ 340 w 1081"/>
              <a:gd name="T31" fmla="*/ 126 h 614"/>
              <a:gd name="T32" fmla="*/ 290 w 1081"/>
              <a:gd name="T33" fmla="*/ 80 h 614"/>
              <a:gd name="T34" fmla="*/ 241 w 1081"/>
              <a:gd name="T35" fmla="*/ 43 h 614"/>
              <a:gd name="T36" fmla="*/ 175 w 1081"/>
              <a:gd name="T37" fmla="*/ 5 h 614"/>
              <a:gd name="T38" fmla="*/ 153 w 1081"/>
              <a:gd name="T39" fmla="*/ 0 h 614"/>
              <a:gd name="T40" fmla="*/ 143 w 1081"/>
              <a:gd name="T41" fmla="*/ 6 h 614"/>
              <a:gd name="T42" fmla="*/ 143 w 1081"/>
              <a:gd name="T43" fmla="*/ 22 h 614"/>
              <a:gd name="T44" fmla="*/ 145 w 1081"/>
              <a:gd name="T45" fmla="*/ 51 h 614"/>
              <a:gd name="T46" fmla="*/ 135 w 1081"/>
              <a:gd name="T47" fmla="*/ 67 h 614"/>
              <a:gd name="T48" fmla="*/ 108 w 1081"/>
              <a:gd name="T49" fmla="*/ 83 h 614"/>
              <a:gd name="T50" fmla="*/ 98 w 1081"/>
              <a:gd name="T51" fmla="*/ 93 h 614"/>
              <a:gd name="T52" fmla="*/ 96 w 1081"/>
              <a:gd name="T53" fmla="*/ 118 h 614"/>
              <a:gd name="T54" fmla="*/ 94 w 1081"/>
              <a:gd name="T55" fmla="*/ 144 h 614"/>
              <a:gd name="T56" fmla="*/ 89 w 1081"/>
              <a:gd name="T57" fmla="*/ 166 h 614"/>
              <a:gd name="T58" fmla="*/ 89 w 1081"/>
              <a:gd name="T59" fmla="*/ 198 h 614"/>
              <a:gd name="T60" fmla="*/ 73 w 1081"/>
              <a:gd name="T61" fmla="*/ 242 h 614"/>
              <a:gd name="T62" fmla="*/ 34 w 1081"/>
              <a:gd name="T63" fmla="*/ 300 h 614"/>
              <a:gd name="T64" fmla="*/ 29 w 1081"/>
              <a:gd name="T65" fmla="*/ 303 h 614"/>
              <a:gd name="T66" fmla="*/ 23 w 1081"/>
              <a:gd name="T67" fmla="*/ 305 h 614"/>
              <a:gd name="T68" fmla="*/ 18 w 1081"/>
              <a:gd name="T69" fmla="*/ 339 h 614"/>
              <a:gd name="T70" fmla="*/ 10 w 1081"/>
              <a:gd name="T71" fmla="*/ 352 h 614"/>
              <a:gd name="T72" fmla="*/ 4 w 1081"/>
              <a:gd name="T73" fmla="*/ 364 h 614"/>
              <a:gd name="T74" fmla="*/ 2 w 1081"/>
              <a:gd name="T75" fmla="*/ 393 h 614"/>
              <a:gd name="T76" fmla="*/ 7 w 1081"/>
              <a:gd name="T77" fmla="*/ 413 h 614"/>
              <a:gd name="T78" fmla="*/ 7 w 1081"/>
              <a:gd name="T79" fmla="*/ 441 h 614"/>
              <a:gd name="T80" fmla="*/ 4 w 1081"/>
              <a:gd name="T81" fmla="*/ 466 h 614"/>
              <a:gd name="T82" fmla="*/ 9 w 1081"/>
              <a:gd name="T83" fmla="*/ 517 h 614"/>
              <a:gd name="T84" fmla="*/ 15 w 1081"/>
              <a:gd name="T85" fmla="*/ 519 h 614"/>
              <a:gd name="T86" fmla="*/ 23 w 1081"/>
              <a:gd name="T87" fmla="*/ 520 h 614"/>
              <a:gd name="T88" fmla="*/ 29 w 1081"/>
              <a:gd name="T89" fmla="*/ 536 h 614"/>
              <a:gd name="T90" fmla="*/ 29 w 1081"/>
              <a:gd name="T91" fmla="*/ 552 h 614"/>
              <a:gd name="T92" fmla="*/ 30 w 1081"/>
              <a:gd name="T93" fmla="*/ 575 h 614"/>
              <a:gd name="T94" fmla="*/ 37 w 1081"/>
              <a:gd name="T95" fmla="*/ 585 h 614"/>
              <a:gd name="T96" fmla="*/ 58 w 1081"/>
              <a:gd name="T97" fmla="*/ 606 h 614"/>
              <a:gd name="T98" fmla="*/ 76 w 1081"/>
              <a:gd name="T99" fmla="*/ 609 h 614"/>
              <a:gd name="T100" fmla="*/ 96 w 1081"/>
              <a:gd name="T101" fmla="*/ 602 h 614"/>
              <a:gd name="T102" fmla="*/ 198 w 1081"/>
              <a:gd name="T103" fmla="*/ 552 h 614"/>
              <a:gd name="T104" fmla="*/ 243 w 1081"/>
              <a:gd name="T105" fmla="*/ 531 h 614"/>
              <a:gd name="T106" fmla="*/ 339 w 1081"/>
              <a:gd name="T107" fmla="*/ 475 h 614"/>
              <a:gd name="T108" fmla="*/ 421 w 1081"/>
              <a:gd name="T109" fmla="*/ 426 h 614"/>
              <a:gd name="T110" fmla="*/ 480 w 1081"/>
              <a:gd name="T111" fmla="*/ 402 h 614"/>
              <a:gd name="T112" fmla="*/ 535 w 1081"/>
              <a:gd name="T113" fmla="*/ 398 h 614"/>
              <a:gd name="T114" fmla="*/ 584 w 1081"/>
              <a:gd name="T115" fmla="*/ 411 h 614"/>
              <a:gd name="T116" fmla="*/ 746 w 1081"/>
              <a:gd name="T117" fmla="*/ 473 h 614"/>
              <a:gd name="T118" fmla="*/ 1076 w 1081"/>
              <a:gd name="T119" fmla="*/ 614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1" h="614">
                <a:moveTo>
                  <a:pt x="1076" y="614"/>
                </a:moveTo>
                <a:lnTo>
                  <a:pt x="1076" y="614"/>
                </a:lnTo>
                <a:lnTo>
                  <a:pt x="1078" y="609"/>
                </a:lnTo>
                <a:lnTo>
                  <a:pt x="1080" y="603"/>
                </a:lnTo>
                <a:lnTo>
                  <a:pt x="1081" y="598"/>
                </a:lnTo>
                <a:lnTo>
                  <a:pt x="1081" y="598"/>
                </a:lnTo>
                <a:lnTo>
                  <a:pt x="1080" y="597"/>
                </a:lnTo>
                <a:lnTo>
                  <a:pt x="1077" y="594"/>
                </a:lnTo>
                <a:lnTo>
                  <a:pt x="1065" y="589"/>
                </a:lnTo>
                <a:lnTo>
                  <a:pt x="1044" y="579"/>
                </a:lnTo>
                <a:lnTo>
                  <a:pt x="1044" y="579"/>
                </a:lnTo>
                <a:lnTo>
                  <a:pt x="975" y="542"/>
                </a:lnTo>
                <a:lnTo>
                  <a:pt x="952" y="531"/>
                </a:lnTo>
                <a:lnTo>
                  <a:pt x="936" y="524"/>
                </a:lnTo>
                <a:lnTo>
                  <a:pt x="932" y="523"/>
                </a:lnTo>
                <a:lnTo>
                  <a:pt x="929" y="523"/>
                </a:lnTo>
                <a:lnTo>
                  <a:pt x="931" y="525"/>
                </a:lnTo>
                <a:lnTo>
                  <a:pt x="936" y="530"/>
                </a:lnTo>
                <a:lnTo>
                  <a:pt x="936" y="530"/>
                </a:lnTo>
                <a:lnTo>
                  <a:pt x="939" y="535"/>
                </a:lnTo>
                <a:lnTo>
                  <a:pt x="939" y="535"/>
                </a:lnTo>
                <a:lnTo>
                  <a:pt x="937" y="535"/>
                </a:lnTo>
                <a:lnTo>
                  <a:pt x="929" y="534"/>
                </a:lnTo>
                <a:lnTo>
                  <a:pt x="917" y="528"/>
                </a:lnTo>
                <a:lnTo>
                  <a:pt x="881" y="512"/>
                </a:lnTo>
                <a:lnTo>
                  <a:pt x="837" y="491"/>
                </a:lnTo>
                <a:lnTo>
                  <a:pt x="741" y="445"/>
                </a:lnTo>
                <a:lnTo>
                  <a:pt x="704" y="428"/>
                </a:lnTo>
                <a:lnTo>
                  <a:pt x="678" y="417"/>
                </a:lnTo>
                <a:lnTo>
                  <a:pt x="678" y="417"/>
                </a:lnTo>
                <a:lnTo>
                  <a:pt x="634" y="401"/>
                </a:lnTo>
                <a:lnTo>
                  <a:pt x="599" y="389"/>
                </a:lnTo>
                <a:lnTo>
                  <a:pt x="586" y="382"/>
                </a:lnTo>
                <a:lnTo>
                  <a:pt x="574" y="377"/>
                </a:lnTo>
                <a:lnTo>
                  <a:pt x="564" y="370"/>
                </a:lnTo>
                <a:lnTo>
                  <a:pt x="556" y="362"/>
                </a:lnTo>
                <a:lnTo>
                  <a:pt x="556" y="362"/>
                </a:lnTo>
                <a:lnTo>
                  <a:pt x="531" y="331"/>
                </a:lnTo>
                <a:lnTo>
                  <a:pt x="490" y="281"/>
                </a:lnTo>
                <a:lnTo>
                  <a:pt x="466" y="253"/>
                </a:lnTo>
                <a:lnTo>
                  <a:pt x="442" y="228"/>
                </a:lnTo>
                <a:lnTo>
                  <a:pt x="419" y="203"/>
                </a:lnTo>
                <a:lnTo>
                  <a:pt x="399" y="186"/>
                </a:lnTo>
                <a:lnTo>
                  <a:pt x="399" y="186"/>
                </a:lnTo>
                <a:lnTo>
                  <a:pt x="382" y="171"/>
                </a:lnTo>
                <a:lnTo>
                  <a:pt x="370" y="159"/>
                </a:lnTo>
                <a:lnTo>
                  <a:pt x="349" y="136"/>
                </a:lnTo>
                <a:lnTo>
                  <a:pt x="340" y="126"/>
                </a:lnTo>
                <a:lnTo>
                  <a:pt x="327" y="112"/>
                </a:lnTo>
                <a:lnTo>
                  <a:pt x="312" y="98"/>
                </a:lnTo>
                <a:lnTo>
                  <a:pt x="290" y="80"/>
                </a:lnTo>
                <a:lnTo>
                  <a:pt x="290" y="80"/>
                </a:lnTo>
                <a:lnTo>
                  <a:pt x="265" y="61"/>
                </a:lnTo>
                <a:lnTo>
                  <a:pt x="241" y="43"/>
                </a:lnTo>
                <a:lnTo>
                  <a:pt x="217" y="28"/>
                </a:lnTo>
                <a:lnTo>
                  <a:pt x="194" y="14"/>
                </a:lnTo>
                <a:lnTo>
                  <a:pt x="175" y="5"/>
                </a:lnTo>
                <a:lnTo>
                  <a:pt x="167" y="2"/>
                </a:lnTo>
                <a:lnTo>
                  <a:pt x="159" y="1"/>
                </a:lnTo>
                <a:lnTo>
                  <a:pt x="153" y="0"/>
                </a:lnTo>
                <a:lnTo>
                  <a:pt x="148" y="1"/>
                </a:lnTo>
                <a:lnTo>
                  <a:pt x="145" y="2"/>
                </a:lnTo>
                <a:lnTo>
                  <a:pt x="143" y="6"/>
                </a:lnTo>
                <a:lnTo>
                  <a:pt x="143" y="6"/>
                </a:lnTo>
                <a:lnTo>
                  <a:pt x="143" y="16"/>
                </a:lnTo>
                <a:lnTo>
                  <a:pt x="143" y="22"/>
                </a:lnTo>
                <a:lnTo>
                  <a:pt x="147" y="36"/>
                </a:lnTo>
                <a:lnTo>
                  <a:pt x="147" y="43"/>
                </a:lnTo>
                <a:lnTo>
                  <a:pt x="145" y="51"/>
                </a:lnTo>
                <a:lnTo>
                  <a:pt x="143" y="57"/>
                </a:lnTo>
                <a:lnTo>
                  <a:pt x="135" y="67"/>
                </a:lnTo>
                <a:lnTo>
                  <a:pt x="135" y="67"/>
                </a:lnTo>
                <a:lnTo>
                  <a:pt x="127" y="73"/>
                </a:lnTo>
                <a:lnTo>
                  <a:pt x="119" y="79"/>
                </a:lnTo>
                <a:lnTo>
                  <a:pt x="108" y="83"/>
                </a:lnTo>
                <a:lnTo>
                  <a:pt x="104" y="85"/>
                </a:lnTo>
                <a:lnTo>
                  <a:pt x="101" y="88"/>
                </a:lnTo>
                <a:lnTo>
                  <a:pt x="98" y="93"/>
                </a:lnTo>
                <a:lnTo>
                  <a:pt x="97" y="102"/>
                </a:lnTo>
                <a:lnTo>
                  <a:pt x="97" y="102"/>
                </a:lnTo>
                <a:lnTo>
                  <a:pt x="96" y="118"/>
                </a:lnTo>
                <a:lnTo>
                  <a:pt x="97" y="127"/>
                </a:lnTo>
                <a:lnTo>
                  <a:pt x="97" y="135"/>
                </a:lnTo>
                <a:lnTo>
                  <a:pt x="94" y="144"/>
                </a:lnTo>
                <a:lnTo>
                  <a:pt x="94" y="144"/>
                </a:lnTo>
                <a:lnTo>
                  <a:pt x="89" y="158"/>
                </a:lnTo>
                <a:lnTo>
                  <a:pt x="89" y="166"/>
                </a:lnTo>
                <a:lnTo>
                  <a:pt x="89" y="181"/>
                </a:lnTo>
                <a:lnTo>
                  <a:pt x="89" y="181"/>
                </a:lnTo>
                <a:lnTo>
                  <a:pt x="89" y="198"/>
                </a:lnTo>
                <a:lnTo>
                  <a:pt x="86" y="212"/>
                </a:lnTo>
                <a:lnTo>
                  <a:pt x="82" y="225"/>
                </a:lnTo>
                <a:lnTo>
                  <a:pt x="73" y="242"/>
                </a:lnTo>
                <a:lnTo>
                  <a:pt x="73" y="242"/>
                </a:lnTo>
                <a:lnTo>
                  <a:pt x="50" y="277"/>
                </a:lnTo>
                <a:lnTo>
                  <a:pt x="34" y="300"/>
                </a:lnTo>
                <a:lnTo>
                  <a:pt x="34" y="300"/>
                </a:lnTo>
                <a:lnTo>
                  <a:pt x="31" y="303"/>
                </a:lnTo>
                <a:lnTo>
                  <a:pt x="29" y="303"/>
                </a:lnTo>
                <a:lnTo>
                  <a:pt x="26" y="303"/>
                </a:lnTo>
                <a:lnTo>
                  <a:pt x="25" y="303"/>
                </a:lnTo>
                <a:lnTo>
                  <a:pt x="23" y="305"/>
                </a:lnTo>
                <a:lnTo>
                  <a:pt x="21" y="322"/>
                </a:lnTo>
                <a:lnTo>
                  <a:pt x="21" y="322"/>
                </a:lnTo>
                <a:lnTo>
                  <a:pt x="18" y="339"/>
                </a:lnTo>
                <a:lnTo>
                  <a:pt x="17" y="343"/>
                </a:lnTo>
                <a:lnTo>
                  <a:pt x="15" y="346"/>
                </a:lnTo>
                <a:lnTo>
                  <a:pt x="10" y="352"/>
                </a:lnTo>
                <a:lnTo>
                  <a:pt x="7" y="358"/>
                </a:lnTo>
                <a:lnTo>
                  <a:pt x="4" y="364"/>
                </a:lnTo>
                <a:lnTo>
                  <a:pt x="4" y="364"/>
                </a:lnTo>
                <a:lnTo>
                  <a:pt x="0" y="378"/>
                </a:lnTo>
                <a:lnTo>
                  <a:pt x="0" y="386"/>
                </a:lnTo>
                <a:lnTo>
                  <a:pt x="2" y="393"/>
                </a:lnTo>
                <a:lnTo>
                  <a:pt x="4" y="403"/>
                </a:lnTo>
                <a:lnTo>
                  <a:pt x="4" y="403"/>
                </a:lnTo>
                <a:lnTo>
                  <a:pt x="7" y="413"/>
                </a:lnTo>
                <a:lnTo>
                  <a:pt x="9" y="418"/>
                </a:lnTo>
                <a:lnTo>
                  <a:pt x="10" y="425"/>
                </a:lnTo>
                <a:lnTo>
                  <a:pt x="7" y="441"/>
                </a:lnTo>
                <a:lnTo>
                  <a:pt x="7" y="441"/>
                </a:lnTo>
                <a:lnTo>
                  <a:pt x="6" y="453"/>
                </a:lnTo>
                <a:lnTo>
                  <a:pt x="4" y="466"/>
                </a:lnTo>
                <a:lnTo>
                  <a:pt x="4" y="492"/>
                </a:lnTo>
                <a:lnTo>
                  <a:pt x="7" y="512"/>
                </a:lnTo>
                <a:lnTo>
                  <a:pt x="9" y="517"/>
                </a:lnTo>
                <a:lnTo>
                  <a:pt x="10" y="520"/>
                </a:lnTo>
                <a:lnTo>
                  <a:pt x="10" y="520"/>
                </a:lnTo>
                <a:lnTo>
                  <a:pt x="15" y="519"/>
                </a:lnTo>
                <a:lnTo>
                  <a:pt x="18" y="519"/>
                </a:lnTo>
                <a:lnTo>
                  <a:pt x="21" y="519"/>
                </a:lnTo>
                <a:lnTo>
                  <a:pt x="23" y="520"/>
                </a:lnTo>
                <a:lnTo>
                  <a:pt x="26" y="523"/>
                </a:lnTo>
                <a:lnTo>
                  <a:pt x="27" y="528"/>
                </a:lnTo>
                <a:lnTo>
                  <a:pt x="29" y="536"/>
                </a:lnTo>
                <a:lnTo>
                  <a:pt x="29" y="536"/>
                </a:lnTo>
                <a:lnTo>
                  <a:pt x="30" y="544"/>
                </a:lnTo>
                <a:lnTo>
                  <a:pt x="29" y="552"/>
                </a:lnTo>
                <a:lnTo>
                  <a:pt x="29" y="564"/>
                </a:lnTo>
                <a:lnTo>
                  <a:pt x="29" y="570"/>
                </a:lnTo>
                <a:lnTo>
                  <a:pt x="30" y="575"/>
                </a:lnTo>
                <a:lnTo>
                  <a:pt x="33" y="580"/>
                </a:lnTo>
                <a:lnTo>
                  <a:pt x="37" y="585"/>
                </a:lnTo>
                <a:lnTo>
                  <a:pt x="37" y="585"/>
                </a:lnTo>
                <a:lnTo>
                  <a:pt x="47" y="595"/>
                </a:lnTo>
                <a:lnTo>
                  <a:pt x="54" y="603"/>
                </a:lnTo>
                <a:lnTo>
                  <a:pt x="58" y="606"/>
                </a:lnTo>
                <a:lnTo>
                  <a:pt x="62" y="609"/>
                </a:lnTo>
                <a:lnTo>
                  <a:pt x="68" y="610"/>
                </a:lnTo>
                <a:lnTo>
                  <a:pt x="76" y="609"/>
                </a:lnTo>
                <a:lnTo>
                  <a:pt x="76" y="609"/>
                </a:lnTo>
                <a:lnTo>
                  <a:pt x="85" y="607"/>
                </a:lnTo>
                <a:lnTo>
                  <a:pt x="96" y="602"/>
                </a:lnTo>
                <a:lnTo>
                  <a:pt x="128" y="586"/>
                </a:lnTo>
                <a:lnTo>
                  <a:pt x="171" y="564"/>
                </a:lnTo>
                <a:lnTo>
                  <a:pt x="198" y="552"/>
                </a:lnTo>
                <a:lnTo>
                  <a:pt x="227" y="539"/>
                </a:lnTo>
                <a:lnTo>
                  <a:pt x="227" y="539"/>
                </a:lnTo>
                <a:lnTo>
                  <a:pt x="243" y="531"/>
                </a:lnTo>
                <a:lnTo>
                  <a:pt x="261" y="521"/>
                </a:lnTo>
                <a:lnTo>
                  <a:pt x="298" y="500"/>
                </a:lnTo>
                <a:lnTo>
                  <a:pt x="339" y="475"/>
                </a:lnTo>
                <a:lnTo>
                  <a:pt x="379" y="449"/>
                </a:lnTo>
                <a:lnTo>
                  <a:pt x="399" y="437"/>
                </a:lnTo>
                <a:lnTo>
                  <a:pt x="421" y="426"/>
                </a:lnTo>
                <a:lnTo>
                  <a:pt x="441" y="415"/>
                </a:lnTo>
                <a:lnTo>
                  <a:pt x="461" y="407"/>
                </a:lnTo>
                <a:lnTo>
                  <a:pt x="480" y="402"/>
                </a:lnTo>
                <a:lnTo>
                  <a:pt x="500" y="398"/>
                </a:lnTo>
                <a:lnTo>
                  <a:pt x="517" y="395"/>
                </a:lnTo>
                <a:lnTo>
                  <a:pt x="535" y="398"/>
                </a:lnTo>
                <a:lnTo>
                  <a:pt x="535" y="398"/>
                </a:lnTo>
                <a:lnTo>
                  <a:pt x="556" y="402"/>
                </a:lnTo>
                <a:lnTo>
                  <a:pt x="584" y="411"/>
                </a:lnTo>
                <a:lnTo>
                  <a:pt x="618" y="424"/>
                </a:lnTo>
                <a:lnTo>
                  <a:pt x="657" y="438"/>
                </a:lnTo>
                <a:lnTo>
                  <a:pt x="746" y="473"/>
                </a:lnTo>
                <a:lnTo>
                  <a:pt x="839" y="512"/>
                </a:lnTo>
                <a:lnTo>
                  <a:pt x="1003" y="583"/>
                </a:lnTo>
                <a:lnTo>
                  <a:pt x="1076" y="614"/>
                </a:lnTo>
                <a:lnTo>
                  <a:pt x="1076" y="6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5A635BF1-B902-4587-B9E6-6BA6861A993F}"/>
              </a:ext>
            </a:extLst>
          </p:cNvPr>
          <p:cNvSpPr>
            <a:spLocks/>
          </p:cNvSpPr>
          <p:nvPr/>
        </p:nvSpPr>
        <p:spPr bwMode="auto">
          <a:xfrm>
            <a:off x="7721260" y="2752878"/>
            <a:ext cx="1782204" cy="1177804"/>
          </a:xfrm>
          <a:custGeom>
            <a:avLst/>
            <a:gdLst>
              <a:gd name="T0" fmla="*/ 6 w 1265"/>
              <a:gd name="T1" fmla="*/ 716 h 836"/>
              <a:gd name="T2" fmla="*/ 15 w 1265"/>
              <a:gd name="T3" fmla="*/ 734 h 836"/>
              <a:gd name="T4" fmla="*/ 22 w 1265"/>
              <a:gd name="T5" fmla="*/ 736 h 836"/>
              <a:gd name="T6" fmla="*/ 35 w 1265"/>
              <a:gd name="T7" fmla="*/ 726 h 836"/>
              <a:gd name="T8" fmla="*/ 49 w 1265"/>
              <a:gd name="T9" fmla="*/ 713 h 836"/>
              <a:gd name="T10" fmla="*/ 92 w 1265"/>
              <a:gd name="T11" fmla="*/ 700 h 836"/>
              <a:gd name="T12" fmla="*/ 250 w 1265"/>
              <a:gd name="T13" fmla="*/ 649 h 836"/>
              <a:gd name="T14" fmla="*/ 383 w 1265"/>
              <a:gd name="T15" fmla="*/ 614 h 836"/>
              <a:gd name="T16" fmla="*/ 449 w 1265"/>
              <a:gd name="T17" fmla="*/ 602 h 836"/>
              <a:gd name="T18" fmla="*/ 610 w 1265"/>
              <a:gd name="T19" fmla="*/ 591 h 836"/>
              <a:gd name="T20" fmla="*/ 700 w 1265"/>
              <a:gd name="T21" fmla="*/ 597 h 836"/>
              <a:gd name="T22" fmla="*/ 782 w 1265"/>
              <a:gd name="T23" fmla="*/ 634 h 836"/>
              <a:gd name="T24" fmla="*/ 1131 w 1265"/>
              <a:gd name="T25" fmla="*/ 821 h 836"/>
              <a:gd name="T26" fmla="*/ 1161 w 1265"/>
              <a:gd name="T27" fmla="*/ 833 h 836"/>
              <a:gd name="T28" fmla="*/ 1180 w 1265"/>
              <a:gd name="T29" fmla="*/ 834 h 836"/>
              <a:gd name="T30" fmla="*/ 1195 w 1265"/>
              <a:gd name="T31" fmla="*/ 828 h 836"/>
              <a:gd name="T32" fmla="*/ 1216 w 1265"/>
              <a:gd name="T33" fmla="*/ 799 h 836"/>
              <a:gd name="T34" fmla="*/ 1242 w 1265"/>
              <a:gd name="T35" fmla="*/ 754 h 836"/>
              <a:gd name="T36" fmla="*/ 1263 w 1265"/>
              <a:gd name="T37" fmla="*/ 708 h 836"/>
              <a:gd name="T38" fmla="*/ 1265 w 1265"/>
              <a:gd name="T39" fmla="*/ 684 h 836"/>
              <a:gd name="T40" fmla="*/ 1242 w 1265"/>
              <a:gd name="T41" fmla="*/ 570 h 836"/>
              <a:gd name="T42" fmla="*/ 1229 w 1265"/>
              <a:gd name="T43" fmla="*/ 539 h 836"/>
              <a:gd name="T44" fmla="*/ 1219 w 1265"/>
              <a:gd name="T45" fmla="*/ 504 h 836"/>
              <a:gd name="T46" fmla="*/ 1219 w 1265"/>
              <a:gd name="T47" fmla="*/ 455 h 836"/>
              <a:gd name="T48" fmla="*/ 1223 w 1265"/>
              <a:gd name="T49" fmla="*/ 350 h 836"/>
              <a:gd name="T50" fmla="*/ 1222 w 1265"/>
              <a:gd name="T51" fmla="*/ 324 h 836"/>
              <a:gd name="T52" fmla="*/ 1214 w 1265"/>
              <a:gd name="T53" fmla="*/ 291 h 836"/>
              <a:gd name="T54" fmla="*/ 1191 w 1265"/>
              <a:gd name="T55" fmla="*/ 247 h 836"/>
              <a:gd name="T56" fmla="*/ 1159 w 1265"/>
              <a:gd name="T57" fmla="*/ 200 h 836"/>
              <a:gd name="T58" fmla="*/ 1140 w 1265"/>
              <a:gd name="T59" fmla="*/ 177 h 836"/>
              <a:gd name="T60" fmla="*/ 1110 w 1265"/>
              <a:gd name="T61" fmla="*/ 145 h 836"/>
              <a:gd name="T62" fmla="*/ 1098 w 1265"/>
              <a:gd name="T63" fmla="*/ 122 h 836"/>
              <a:gd name="T64" fmla="*/ 1093 w 1265"/>
              <a:gd name="T65" fmla="*/ 106 h 836"/>
              <a:gd name="T66" fmla="*/ 1058 w 1265"/>
              <a:gd name="T67" fmla="*/ 52 h 836"/>
              <a:gd name="T68" fmla="*/ 1030 w 1265"/>
              <a:gd name="T69" fmla="*/ 15 h 836"/>
              <a:gd name="T70" fmla="*/ 1004 w 1265"/>
              <a:gd name="T71" fmla="*/ 1 h 836"/>
              <a:gd name="T72" fmla="*/ 973 w 1265"/>
              <a:gd name="T73" fmla="*/ 0 h 836"/>
              <a:gd name="T74" fmla="*/ 932 w 1265"/>
              <a:gd name="T75" fmla="*/ 4 h 836"/>
              <a:gd name="T76" fmla="*/ 913 w 1265"/>
              <a:gd name="T77" fmla="*/ 13 h 836"/>
              <a:gd name="T78" fmla="*/ 884 w 1265"/>
              <a:gd name="T79" fmla="*/ 60 h 836"/>
              <a:gd name="T80" fmla="*/ 787 w 1265"/>
              <a:gd name="T81" fmla="*/ 243 h 836"/>
              <a:gd name="T82" fmla="*/ 741 w 1265"/>
              <a:gd name="T83" fmla="*/ 335 h 836"/>
              <a:gd name="T84" fmla="*/ 679 w 1265"/>
              <a:gd name="T85" fmla="*/ 479 h 836"/>
              <a:gd name="T86" fmla="*/ 647 w 1265"/>
              <a:gd name="T87" fmla="*/ 531 h 836"/>
              <a:gd name="T88" fmla="*/ 634 w 1265"/>
              <a:gd name="T89" fmla="*/ 543 h 836"/>
              <a:gd name="T90" fmla="*/ 529 w 1265"/>
              <a:gd name="T91" fmla="*/ 569 h 836"/>
              <a:gd name="T92" fmla="*/ 427 w 1265"/>
              <a:gd name="T93" fmla="*/ 583 h 836"/>
              <a:gd name="T94" fmla="*/ 390 w 1265"/>
              <a:gd name="T95" fmla="*/ 587 h 836"/>
              <a:gd name="T96" fmla="*/ 294 w 1265"/>
              <a:gd name="T97" fmla="*/ 608 h 836"/>
              <a:gd name="T98" fmla="*/ 177 w 1265"/>
              <a:gd name="T99" fmla="*/ 641 h 836"/>
              <a:gd name="T100" fmla="*/ 104 w 1265"/>
              <a:gd name="T101" fmla="*/ 663 h 836"/>
              <a:gd name="T102" fmla="*/ 10 w 1265"/>
              <a:gd name="T103" fmla="*/ 691 h 836"/>
              <a:gd name="T104" fmla="*/ 0 w 1265"/>
              <a:gd name="T105" fmla="*/ 70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65" h="836">
                <a:moveTo>
                  <a:pt x="0" y="703"/>
                </a:moveTo>
                <a:lnTo>
                  <a:pt x="0" y="703"/>
                </a:lnTo>
                <a:lnTo>
                  <a:pt x="6" y="716"/>
                </a:lnTo>
                <a:lnTo>
                  <a:pt x="10" y="727"/>
                </a:lnTo>
                <a:lnTo>
                  <a:pt x="12" y="731"/>
                </a:lnTo>
                <a:lnTo>
                  <a:pt x="15" y="734"/>
                </a:lnTo>
                <a:lnTo>
                  <a:pt x="18" y="735"/>
                </a:lnTo>
                <a:lnTo>
                  <a:pt x="22" y="736"/>
                </a:lnTo>
                <a:lnTo>
                  <a:pt x="22" y="736"/>
                </a:lnTo>
                <a:lnTo>
                  <a:pt x="26" y="735"/>
                </a:lnTo>
                <a:lnTo>
                  <a:pt x="30" y="732"/>
                </a:lnTo>
                <a:lnTo>
                  <a:pt x="35" y="726"/>
                </a:lnTo>
                <a:lnTo>
                  <a:pt x="42" y="718"/>
                </a:lnTo>
                <a:lnTo>
                  <a:pt x="46" y="715"/>
                </a:lnTo>
                <a:lnTo>
                  <a:pt x="49" y="713"/>
                </a:lnTo>
                <a:lnTo>
                  <a:pt x="49" y="713"/>
                </a:lnTo>
                <a:lnTo>
                  <a:pt x="62" y="711"/>
                </a:lnTo>
                <a:lnTo>
                  <a:pt x="92" y="700"/>
                </a:lnTo>
                <a:lnTo>
                  <a:pt x="136" y="685"/>
                </a:lnTo>
                <a:lnTo>
                  <a:pt x="188" y="668"/>
                </a:lnTo>
                <a:lnTo>
                  <a:pt x="250" y="649"/>
                </a:lnTo>
                <a:lnTo>
                  <a:pt x="316" y="630"/>
                </a:lnTo>
                <a:lnTo>
                  <a:pt x="349" y="622"/>
                </a:lnTo>
                <a:lnTo>
                  <a:pt x="383" y="614"/>
                </a:lnTo>
                <a:lnTo>
                  <a:pt x="416" y="608"/>
                </a:lnTo>
                <a:lnTo>
                  <a:pt x="449" y="602"/>
                </a:lnTo>
                <a:lnTo>
                  <a:pt x="449" y="602"/>
                </a:lnTo>
                <a:lnTo>
                  <a:pt x="509" y="595"/>
                </a:lnTo>
                <a:lnTo>
                  <a:pt x="563" y="591"/>
                </a:lnTo>
                <a:lnTo>
                  <a:pt x="610" y="591"/>
                </a:lnTo>
                <a:lnTo>
                  <a:pt x="647" y="593"/>
                </a:lnTo>
                <a:lnTo>
                  <a:pt x="678" y="594"/>
                </a:lnTo>
                <a:lnTo>
                  <a:pt x="700" y="597"/>
                </a:lnTo>
                <a:lnTo>
                  <a:pt x="718" y="599"/>
                </a:lnTo>
                <a:lnTo>
                  <a:pt x="718" y="599"/>
                </a:lnTo>
                <a:lnTo>
                  <a:pt x="782" y="634"/>
                </a:lnTo>
                <a:lnTo>
                  <a:pt x="925" y="712"/>
                </a:lnTo>
                <a:lnTo>
                  <a:pt x="1076" y="793"/>
                </a:lnTo>
                <a:lnTo>
                  <a:pt x="1131" y="821"/>
                </a:lnTo>
                <a:lnTo>
                  <a:pt x="1149" y="829"/>
                </a:lnTo>
                <a:lnTo>
                  <a:pt x="1161" y="833"/>
                </a:lnTo>
                <a:lnTo>
                  <a:pt x="1161" y="833"/>
                </a:lnTo>
                <a:lnTo>
                  <a:pt x="1168" y="836"/>
                </a:lnTo>
                <a:lnTo>
                  <a:pt x="1175" y="836"/>
                </a:lnTo>
                <a:lnTo>
                  <a:pt x="1180" y="834"/>
                </a:lnTo>
                <a:lnTo>
                  <a:pt x="1186" y="833"/>
                </a:lnTo>
                <a:lnTo>
                  <a:pt x="1191" y="832"/>
                </a:lnTo>
                <a:lnTo>
                  <a:pt x="1195" y="828"/>
                </a:lnTo>
                <a:lnTo>
                  <a:pt x="1203" y="821"/>
                </a:lnTo>
                <a:lnTo>
                  <a:pt x="1210" y="810"/>
                </a:lnTo>
                <a:lnTo>
                  <a:pt x="1216" y="799"/>
                </a:lnTo>
                <a:lnTo>
                  <a:pt x="1229" y="777"/>
                </a:lnTo>
                <a:lnTo>
                  <a:pt x="1229" y="777"/>
                </a:lnTo>
                <a:lnTo>
                  <a:pt x="1242" y="754"/>
                </a:lnTo>
                <a:lnTo>
                  <a:pt x="1255" y="731"/>
                </a:lnTo>
                <a:lnTo>
                  <a:pt x="1259" y="720"/>
                </a:lnTo>
                <a:lnTo>
                  <a:pt x="1263" y="708"/>
                </a:lnTo>
                <a:lnTo>
                  <a:pt x="1265" y="696"/>
                </a:lnTo>
                <a:lnTo>
                  <a:pt x="1265" y="684"/>
                </a:lnTo>
                <a:lnTo>
                  <a:pt x="1265" y="684"/>
                </a:lnTo>
                <a:lnTo>
                  <a:pt x="1254" y="621"/>
                </a:lnTo>
                <a:lnTo>
                  <a:pt x="1247" y="590"/>
                </a:lnTo>
                <a:lnTo>
                  <a:pt x="1242" y="570"/>
                </a:lnTo>
                <a:lnTo>
                  <a:pt x="1242" y="570"/>
                </a:lnTo>
                <a:lnTo>
                  <a:pt x="1237" y="557"/>
                </a:lnTo>
                <a:lnTo>
                  <a:pt x="1229" y="539"/>
                </a:lnTo>
                <a:lnTo>
                  <a:pt x="1225" y="530"/>
                </a:lnTo>
                <a:lnTo>
                  <a:pt x="1222" y="518"/>
                </a:lnTo>
                <a:lnTo>
                  <a:pt x="1219" y="504"/>
                </a:lnTo>
                <a:lnTo>
                  <a:pt x="1218" y="488"/>
                </a:lnTo>
                <a:lnTo>
                  <a:pt x="1218" y="488"/>
                </a:lnTo>
                <a:lnTo>
                  <a:pt x="1219" y="455"/>
                </a:lnTo>
                <a:lnTo>
                  <a:pt x="1220" y="417"/>
                </a:lnTo>
                <a:lnTo>
                  <a:pt x="1223" y="382"/>
                </a:lnTo>
                <a:lnTo>
                  <a:pt x="1223" y="350"/>
                </a:lnTo>
                <a:lnTo>
                  <a:pt x="1223" y="350"/>
                </a:lnTo>
                <a:lnTo>
                  <a:pt x="1223" y="337"/>
                </a:lnTo>
                <a:lnTo>
                  <a:pt x="1222" y="324"/>
                </a:lnTo>
                <a:lnTo>
                  <a:pt x="1220" y="314"/>
                </a:lnTo>
                <a:lnTo>
                  <a:pt x="1218" y="303"/>
                </a:lnTo>
                <a:lnTo>
                  <a:pt x="1214" y="291"/>
                </a:lnTo>
                <a:lnTo>
                  <a:pt x="1207" y="279"/>
                </a:lnTo>
                <a:lnTo>
                  <a:pt x="1191" y="247"/>
                </a:lnTo>
                <a:lnTo>
                  <a:pt x="1191" y="247"/>
                </a:lnTo>
                <a:lnTo>
                  <a:pt x="1182" y="231"/>
                </a:lnTo>
                <a:lnTo>
                  <a:pt x="1173" y="217"/>
                </a:lnTo>
                <a:lnTo>
                  <a:pt x="1159" y="200"/>
                </a:lnTo>
                <a:lnTo>
                  <a:pt x="1148" y="188"/>
                </a:lnTo>
                <a:lnTo>
                  <a:pt x="1140" y="177"/>
                </a:lnTo>
                <a:lnTo>
                  <a:pt x="1140" y="177"/>
                </a:lnTo>
                <a:lnTo>
                  <a:pt x="1129" y="165"/>
                </a:lnTo>
                <a:lnTo>
                  <a:pt x="1117" y="151"/>
                </a:lnTo>
                <a:lnTo>
                  <a:pt x="1110" y="145"/>
                </a:lnTo>
                <a:lnTo>
                  <a:pt x="1105" y="138"/>
                </a:lnTo>
                <a:lnTo>
                  <a:pt x="1101" y="130"/>
                </a:lnTo>
                <a:lnTo>
                  <a:pt x="1098" y="122"/>
                </a:lnTo>
                <a:lnTo>
                  <a:pt x="1098" y="122"/>
                </a:lnTo>
                <a:lnTo>
                  <a:pt x="1096" y="114"/>
                </a:lnTo>
                <a:lnTo>
                  <a:pt x="1093" y="106"/>
                </a:lnTo>
                <a:lnTo>
                  <a:pt x="1084" y="90"/>
                </a:lnTo>
                <a:lnTo>
                  <a:pt x="1058" y="52"/>
                </a:lnTo>
                <a:lnTo>
                  <a:pt x="1058" y="52"/>
                </a:lnTo>
                <a:lnTo>
                  <a:pt x="1043" y="31"/>
                </a:lnTo>
                <a:lnTo>
                  <a:pt x="1037" y="23"/>
                </a:lnTo>
                <a:lnTo>
                  <a:pt x="1030" y="15"/>
                </a:lnTo>
                <a:lnTo>
                  <a:pt x="1022" y="9"/>
                </a:lnTo>
                <a:lnTo>
                  <a:pt x="1014" y="4"/>
                </a:lnTo>
                <a:lnTo>
                  <a:pt x="1004" y="1"/>
                </a:lnTo>
                <a:lnTo>
                  <a:pt x="995" y="0"/>
                </a:lnTo>
                <a:lnTo>
                  <a:pt x="995" y="0"/>
                </a:lnTo>
                <a:lnTo>
                  <a:pt x="973" y="0"/>
                </a:lnTo>
                <a:lnTo>
                  <a:pt x="952" y="0"/>
                </a:lnTo>
                <a:lnTo>
                  <a:pt x="941" y="1"/>
                </a:lnTo>
                <a:lnTo>
                  <a:pt x="932" y="4"/>
                </a:lnTo>
                <a:lnTo>
                  <a:pt x="922" y="8"/>
                </a:lnTo>
                <a:lnTo>
                  <a:pt x="913" y="13"/>
                </a:lnTo>
                <a:lnTo>
                  <a:pt x="913" y="13"/>
                </a:lnTo>
                <a:lnTo>
                  <a:pt x="909" y="20"/>
                </a:lnTo>
                <a:lnTo>
                  <a:pt x="901" y="29"/>
                </a:lnTo>
                <a:lnTo>
                  <a:pt x="884" y="60"/>
                </a:lnTo>
                <a:lnTo>
                  <a:pt x="861" y="100"/>
                </a:lnTo>
                <a:lnTo>
                  <a:pt x="835" y="147"/>
                </a:lnTo>
                <a:lnTo>
                  <a:pt x="787" y="243"/>
                </a:lnTo>
                <a:lnTo>
                  <a:pt x="753" y="310"/>
                </a:lnTo>
                <a:lnTo>
                  <a:pt x="753" y="310"/>
                </a:lnTo>
                <a:lnTo>
                  <a:pt x="741" y="335"/>
                </a:lnTo>
                <a:lnTo>
                  <a:pt x="728" y="369"/>
                </a:lnTo>
                <a:lnTo>
                  <a:pt x="697" y="442"/>
                </a:lnTo>
                <a:lnTo>
                  <a:pt x="679" y="479"/>
                </a:lnTo>
                <a:lnTo>
                  <a:pt x="663" y="508"/>
                </a:lnTo>
                <a:lnTo>
                  <a:pt x="655" y="522"/>
                </a:lnTo>
                <a:lnTo>
                  <a:pt x="647" y="531"/>
                </a:lnTo>
                <a:lnTo>
                  <a:pt x="641" y="539"/>
                </a:lnTo>
                <a:lnTo>
                  <a:pt x="634" y="543"/>
                </a:lnTo>
                <a:lnTo>
                  <a:pt x="634" y="543"/>
                </a:lnTo>
                <a:lnTo>
                  <a:pt x="616" y="548"/>
                </a:lnTo>
                <a:lnTo>
                  <a:pt x="591" y="555"/>
                </a:lnTo>
                <a:lnTo>
                  <a:pt x="529" y="569"/>
                </a:lnTo>
                <a:lnTo>
                  <a:pt x="467" y="579"/>
                </a:lnTo>
                <a:lnTo>
                  <a:pt x="443" y="582"/>
                </a:lnTo>
                <a:lnTo>
                  <a:pt x="427" y="583"/>
                </a:lnTo>
                <a:lnTo>
                  <a:pt x="427" y="583"/>
                </a:lnTo>
                <a:lnTo>
                  <a:pt x="411" y="585"/>
                </a:lnTo>
                <a:lnTo>
                  <a:pt x="390" y="587"/>
                </a:lnTo>
                <a:lnTo>
                  <a:pt x="361" y="593"/>
                </a:lnTo>
                <a:lnTo>
                  <a:pt x="329" y="599"/>
                </a:lnTo>
                <a:lnTo>
                  <a:pt x="294" y="608"/>
                </a:lnTo>
                <a:lnTo>
                  <a:pt x="257" y="617"/>
                </a:lnTo>
                <a:lnTo>
                  <a:pt x="216" y="628"/>
                </a:lnTo>
                <a:lnTo>
                  <a:pt x="177" y="641"/>
                </a:lnTo>
                <a:lnTo>
                  <a:pt x="177" y="641"/>
                </a:lnTo>
                <a:lnTo>
                  <a:pt x="138" y="653"/>
                </a:lnTo>
                <a:lnTo>
                  <a:pt x="104" y="663"/>
                </a:lnTo>
                <a:lnTo>
                  <a:pt x="46" y="679"/>
                </a:lnTo>
                <a:lnTo>
                  <a:pt x="24" y="684"/>
                </a:lnTo>
                <a:lnTo>
                  <a:pt x="10" y="691"/>
                </a:lnTo>
                <a:lnTo>
                  <a:pt x="4" y="693"/>
                </a:lnTo>
                <a:lnTo>
                  <a:pt x="2" y="696"/>
                </a:lnTo>
                <a:lnTo>
                  <a:pt x="0" y="700"/>
                </a:lnTo>
                <a:lnTo>
                  <a:pt x="0" y="703"/>
                </a:lnTo>
                <a:lnTo>
                  <a:pt x="0" y="7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7D288CB4-793A-41EB-B06E-E941E5DC5A33}"/>
              </a:ext>
            </a:extLst>
          </p:cNvPr>
          <p:cNvSpPr>
            <a:spLocks/>
          </p:cNvSpPr>
          <p:nvPr/>
        </p:nvSpPr>
        <p:spPr bwMode="auto">
          <a:xfrm>
            <a:off x="6226664" y="2826713"/>
            <a:ext cx="1298112" cy="1544214"/>
          </a:xfrm>
          <a:custGeom>
            <a:avLst/>
            <a:gdLst>
              <a:gd name="T0" fmla="*/ 20 w 749"/>
              <a:gd name="T1" fmla="*/ 880 h 891"/>
              <a:gd name="T2" fmla="*/ 27 w 749"/>
              <a:gd name="T3" fmla="*/ 890 h 891"/>
              <a:gd name="T4" fmla="*/ 40 w 749"/>
              <a:gd name="T5" fmla="*/ 888 h 891"/>
              <a:gd name="T6" fmla="*/ 64 w 749"/>
              <a:gd name="T7" fmla="*/ 866 h 891"/>
              <a:gd name="T8" fmla="*/ 218 w 749"/>
              <a:gd name="T9" fmla="*/ 698 h 891"/>
              <a:gd name="T10" fmla="*/ 251 w 749"/>
              <a:gd name="T11" fmla="*/ 647 h 891"/>
              <a:gd name="T12" fmla="*/ 284 w 749"/>
              <a:gd name="T13" fmla="*/ 576 h 891"/>
              <a:gd name="T14" fmla="*/ 321 w 749"/>
              <a:gd name="T15" fmla="*/ 550 h 891"/>
              <a:gd name="T16" fmla="*/ 393 w 749"/>
              <a:gd name="T17" fmla="*/ 534 h 891"/>
              <a:gd name="T18" fmla="*/ 440 w 749"/>
              <a:gd name="T19" fmla="*/ 538 h 891"/>
              <a:gd name="T20" fmla="*/ 678 w 749"/>
              <a:gd name="T21" fmla="*/ 584 h 891"/>
              <a:gd name="T22" fmla="*/ 725 w 749"/>
              <a:gd name="T23" fmla="*/ 586 h 891"/>
              <a:gd name="T24" fmla="*/ 745 w 749"/>
              <a:gd name="T25" fmla="*/ 565 h 891"/>
              <a:gd name="T26" fmla="*/ 749 w 749"/>
              <a:gd name="T27" fmla="*/ 550 h 891"/>
              <a:gd name="T28" fmla="*/ 730 w 749"/>
              <a:gd name="T29" fmla="*/ 510 h 891"/>
              <a:gd name="T30" fmla="*/ 722 w 749"/>
              <a:gd name="T31" fmla="*/ 478 h 891"/>
              <a:gd name="T32" fmla="*/ 712 w 749"/>
              <a:gd name="T33" fmla="*/ 340 h 891"/>
              <a:gd name="T34" fmla="*/ 699 w 749"/>
              <a:gd name="T35" fmla="*/ 303 h 891"/>
              <a:gd name="T36" fmla="*/ 653 w 749"/>
              <a:gd name="T37" fmla="*/ 262 h 891"/>
              <a:gd name="T38" fmla="*/ 621 w 749"/>
              <a:gd name="T39" fmla="*/ 236 h 891"/>
              <a:gd name="T40" fmla="*/ 614 w 749"/>
              <a:gd name="T41" fmla="*/ 212 h 891"/>
              <a:gd name="T42" fmla="*/ 596 w 749"/>
              <a:gd name="T43" fmla="*/ 184 h 891"/>
              <a:gd name="T44" fmla="*/ 521 w 749"/>
              <a:gd name="T45" fmla="*/ 102 h 891"/>
              <a:gd name="T46" fmla="*/ 463 w 749"/>
              <a:gd name="T47" fmla="*/ 59 h 891"/>
              <a:gd name="T48" fmla="*/ 423 w 749"/>
              <a:gd name="T49" fmla="*/ 16 h 891"/>
              <a:gd name="T50" fmla="*/ 388 w 749"/>
              <a:gd name="T51" fmla="*/ 3 h 891"/>
              <a:gd name="T52" fmla="*/ 338 w 749"/>
              <a:gd name="T53" fmla="*/ 3 h 891"/>
              <a:gd name="T54" fmla="*/ 303 w 749"/>
              <a:gd name="T55" fmla="*/ 11 h 891"/>
              <a:gd name="T56" fmla="*/ 243 w 749"/>
              <a:gd name="T57" fmla="*/ 14 h 891"/>
              <a:gd name="T58" fmla="*/ 186 w 749"/>
              <a:gd name="T59" fmla="*/ 20 h 891"/>
              <a:gd name="T60" fmla="*/ 149 w 749"/>
              <a:gd name="T61" fmla="*/ 43 h 891"/>
              <a:gd name="T62" fmla="*/ 118 w 749"/>
              <a:gd name="T63" fmla="*/ 70 h 891"/>
              <a:gd name="T64" fmla="*/ 64 w 749"/>
              <a:gd name="T65" fmla="*/ 102 h 891"/>
              <a:gd name="T66" fmla="*/ 49 w 749"/>
              <a:gd name="T67" fmla="*/ 120 h 891"/>
              <a:gd name="T68" fmla="*/ 36 w 749"/>
              <a:gd name="T69" fmla="*/ 140 h 891"/>
              <a:gd name="T70" fmla="*/ 22 w 749"/>
              <a:gd name="T71" fmla="*/ 176 h 891"/>
              <a:gd name="T72" fmla="*/ 22 w 749"/>
              <a:gd name="T73" fmla="*/ 204 h 891"/>
              <a:gd name="T74" fmla="*/ 67 w 749"/>
              <a:gd name="T75" fmla="*/ 247 h 891"/>
              <a:gd name="T76" fmla="*/ 107 w 749"/>
              <a:gd name="T77" fmla="*/ 290 h 891"/>
              <a:gd name="T78" fmla="*/ 198 w 749"/>
              <a:gd name="T79" fmla="*/ 423 h 891"/>
              <a:gd name="T80" fmla="*/ 235 w 749"/>
              <a:gd name="T81" fmla="*/ 498 h 891"/>
              <a:gd name="T82" fmla="*/ 251 w 749"/>
              <a:gd name="T83" fmla="*/ 561 h 891"/>
              <a:gd name="T84" fmla="*/ 243 w 749"/>
              <a:gd name="T85" fmla="*/ 597 h 891"/>
              <a:gd name="T86" fmla="*/ 202 w 749"/>
              <a:gd name="T87" fmla="*/ 683 h 891"/>
              <a:gd name="T88" fmla="*/ 163 w 749"/>
              <a:gd name="T89" fmla="*/ 726 h 891"/>
              <a:gd name="T90" fmla="*/ 67 w 749"/>
              <a:gd name="T91" fmla="*/ 828 h 891"/>
              <a:gd name="T92" fmla="*/ 18 w 749"/>
              <a:gd name="T93" fmla="*/ 852 h 891"/>
              <a:gd name="T94" fmla="*/ 0 w 749"/>
              <a:gd name="T95" fmla="*/ 866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49" h="891">
                <a:moveTo>
                  <a:pt x="6" y="871"/>
                </a:moveTo>
                <a:lnTo>
                  <a:pt x="6" y="871"/>
                </a:lnTo>
                <a:lnTo>
                  <a:pt x="14" y="876"/>
                </a:lnTo>
                <a:lnTo>
                  <a:pt x="20" y="880"/>
                </a:lnTo>
                <a:lnTo>
                  <a:pt x="22" y="884"/>
                </a:lnTo>
                <a:lnTo>
                  <a:pt x="24" y="887"/>
                </a:lnTo>
                <a:lnTo>
                  <a:pt x="25" y="888"/>
                </a:lnTo>
                <a:lnTo>
                  <a:pt x="27" y="890"/>
                </a:lnTo>
                <a:lnTo>
                  <a:pt x="29" y="891"/>
                </a:lnTo>
                <a:lnTo>
                  <a:pt x="33" y="890"/>
                </a:lnTo>
                <a:lnTo>
                  <a:pt x="33" y="890"/>
                </a:lnTo>
                <a:lnTo>
                  <a:pt x="40" y="888"/>
                </a:lnTo>
                <a:lnTo>
                  <a:pt x="44" y="886"/>
                </a:lnTo>
                <a:lnTo>
                  <a:pt x="52" y="879"/>
                </a:lnTo>
                <a:lnTo>
                  <a:pt x="64" y="866"/>
                </a:lnTo>
                <a:lnTo>
                  <a:pt x="64" y="866"/>
                </a:lnTo>
                <a:lnTo>
                  <a:pt x="131" y="792"/>
                </a:lnTo>
                <a:lnTo>
                  <a:pt x="181" y="737"/>
                </a:lnTo>
                <a:lnTo>
                  <a:pt x="218" y="698"/>
                </a:lnTo>
                <a:lnTo>
                  <a:pt x="218" y="698"/>
                </a:lnTo>
                <a:lnTo>
                  <a:pt x="224" y="691"/>
                </a:lnTo>
                <a:lnTo>
                  <a:pt x="231" y="683"/>
                </a:lnTo>
                <a:lnTo>
                  <a:pt x="241" y="666"/>
                </a:lnTo>
                <a:lnTo>
                  <a:pt x="251" y="647"/>
                </a:lnTo>
                <a:lnTo>
                  <a:pt x="260" y="627"/>
                </a:lnTo>
                <a:lnTo>
                  <a:pt x="275" y="593"/>
                </a:lnTo>
                <a:lnTo>
                  <a:pt x="280" y="581"/>
                </a:lnTo>
                <a:lnTo>
                  <a:pt x="284" y="576"/>
                </a:lnTo>
                <a:lnTo>
                  <a:pt x="284" y="576"/>
                </a:lnTo>
                <a:lnTo>
                  <a:pt x="296" y="565"/>
                </a:lnTo>
                <a:lnTo>
                  <a:pt x="307" y="558"/>
                </a:lnTo>
                <a:lnTo>
                  <a:pt x="321" y="550"/>
                </a:lnTo>
                <a:lnTo>
                  <a:pt x="337" y="544"/>
                </a:lnTo>
                <a:lnTo>
                  <a:pt x="357" y="538"/>
                </a:lnTo>
                <a:lnTo>
                  <a:pt x="380" y="535"/>
                </a:lnTo>
                <a:lnTo>
                  <a:pt x="393" y="534"/>
                </a:lnTo>
                <a:lnTo>
                  <a:pt x="406" y="534"/>
                </a:lnTo>
                <a:lnTo>
                  <a:pt x="406" y="534"/>
                </a:lnTo>
                <a:lnTo>
                  <a:pt x="421" y="535"/>
                </a:lnTo>
                <a:lnTo>
                  <a:pt x="440" y="538"/>
                </a:lnTo>
                <a:lnTo>
                  <a:pt x="484" y="545"/>
                </a:lnTo>
                <a:lnTo>
                  <a:pt x="586" y="566"/>
                </a:lnTo>
                <a:lnTo>
                  <a:pt x="636" y="576"/>
                </a:lnTo>
                <a:lnTo>
                  <a:pt x="678" y="584"/>
                </a:lnTo>
                <a:lnTo>
                  <a:pt x="695" y="586"/>
                </a:lnTo>
                <a:lnTo>
                  <a:pt x="708" y="588"/>
                </a:lnTo>
                <a:lnTo>
                  <a:pt x="719" y="588"/>
                </a:lnTo>
                <a:lnTo>
                  <a:pt x="725" y="586"/>
                </a:lnTo>
                <a:lnTo>
                  <a:pt x="725" y="586"/>
                </a:lnTo>
                <a:lnTo>
                  <a:pt x="735" y="577"/>
                </a:lnTo>
                <a:lnTo>
                  <a:pt x="742" y="569"/>
                </a:lnTo>
                <a:lnTo>
                  <a:pt x="745" y="565"/>
                </a:lnTo>
                <a:lnTo>
                  <a:pt x="747" y="561"/>
                </a:lnTo>
                <a:lnTo>
                  <a:pt x="749" y="557"/>
                </a:lnTo>
                <a:lnTo>
                  <a:pt x="749" y="550"/>
                </a:lnTo>
                <a:lnTo>
                  <a:pt x="749" y="550"/>
                </a:lnTo>
                <a:lnTo>
                  <a:pt x="747" y="544"/>
                </a:lnTo>
                <a:lnTo>
                  <a:pt x="745" y="537"/>
                </a:lnTo>
                <a:lnTo>
                  <a:pt x="735" y="521"/>
                </a:lnTo>
                <a:lnTo>
                  <a:pt x="730" y="510"/>
                </a:lnTo>
                <a:lnTo>
                  <a:pt x="726" y="501"/>
                </a:lnTo>
                <a:lnTo>
                  <a:pt x="722" y="490"/>
                </a:lnTo>
                <a:lnTo>
                  <a:pt x="722" y="478"/>
                </a:lnTo>
                <a:lnTo>
                  <a:pt x="722" y="478"/>
                </a:lnTo>
                <a:lnTo>
                  <a:pt x="721" y="442"/>
                </a:lnTo>
                <a:lnTo>
                  <a:pt x="719" y="391"/>
                </a:lnTo>
                <a:lnTo>
                  <a:pt x="717" y="364"/>
                </a:lnTo>
                <a:lnTo>
                  <a:pt x="712" y="340"/>
                </a:lnTo>
                <a:lnTo>
                  <a:pt x="707" y="319"/>
                </a:lnTo>
                <a:lnTo>
                  <a:pt x="703" y="310"/>
                </a:lnTo>
                <a:lnTo>
                  <a:pt x="699" y="303"/>
                </a:lnTo>
                <a:lnTo>
                  <a:pt x="699" y="303"/>
                </a:lnTo>
                <a:lnTo>
                  <a:pt x="690" y="291"/>
                </a:lnTo>
                <a:lnTo>
                  <a:pt x="679" y="281"/>
                </a:lnTo>
                <a:lnTo>
                  <a:pt x="667" y="271"/>
                </a:lnTo>
                <a:lnTo>
                  <a:pt x="653" y="262"/>
                </a:lnTo>
                <a:lnTo>
                  <a:pt x="632" y="246"/>
                </a:lnTo>
                <a:lnTo>
                  <a:pt x="625" y="240"/>
                </a:lnTo>
                <a:lnTo>
                  <a:pt x="621" y="236"/>
                </a:lnTo>
                <a:lnTo>
                  <a:pt x="621" y="236"/>
                </a:lnTo>
                <a:lnTo>
                  <a:pt x="620" y="232"/>
                </a:lnTo>
                <a:lnTo>
                  <a:pt x="619" y="228"/>
                </a:lnTo>
                <a:lnTo>
                  <a:pt x="617" y="218"/>
                </a:lnTo>
                <a:lnTo>
                  <a:pt x="614" y="212"/>
                </a:lnTo>
                <a:lnTo>
                  <a:pt x="610" y="204"/>
                </a:lnTo>
                <a:lnTo>
                  <a:pt x="605" y="195"/>
                </a:lnTo>
                <a:lnTo>
                  <a:pt x="596" y="184"/>
                </a:lnTo>
                <a:lnTo>
                  <a:pt x="596" y="184"/>
                </a:lnTo>
                <a:lnTo>
                  <a:pt x="561" y="141"/>
                </a:lnTo>
                <a:lnTo>
                  <a:pt x="543" y="122"/>
                </a:lnTo>
                <a:lnTo>
                  <a:pt x="533" y="113"/>
                </a:lnTo>
                <a:lnTo>
                  <a:pt x="521" y="102"/>
                </a:lnTo>
                <a:lnTo>
                  <a:pt x="521" y="102"/>
                </a:lnTo>
                <a:lnTo>
                  <a:pt x="492" y="81"/>
                </a:lnTo>
                <a:lnTo>
                  <a:pt x="463" y="59"/>
                </a:lnTo>
                <a:lnTo>
                  <a:pt x="463" y="59"/>
                </a:lnTo>
                <a:lnTo>
                  <a:pt x="451" y="50"/>
                </a:lnTo>
                <a:lnTo>
                  <a:pt x="443" y="40"/>
                </a:lnTo>
                <a:lnTo>
                  <a:pt x="429" y="23"/>
                </a:lnTo>
                <a:lnTo>
                  <a:pt x="423" y="16"/>
                </a:lnTo>
                <a:lnTo>
                  <a:pt x="414" y="11"/>
                </a:lnTo>
                <a:lnTo>
                  <a:pt x="402" y="6"/>
                </a:lnTo>
                <a:lnTo>
                  <a:pt x="388" y="3"/>
                </a:lnTo>
                <a:lnTo>
                  <a:pt x="388" y="3"/>
                </a:lnTo>
                <a:lnTo>
                  <a:pt x="370" y="0"/>
                </a:lnTo>
                <a:lnTo>
                  <a:pt x="357" y="0"/>
                </a:lnTo>
                <a:lnTo>
                  <a:pt x="346" y="0"/>
                </a:lnTo>
                <a:lnTo>
                  <a:pt x="338" y="3"/>
                </a:lnTo>
                <a:lnTo>
                  <a:pt x="322" y="7"/>
                </a:lnTo>
                <a:lnTo>
                  <a:pt x="312" y="10"/>
                </a:lnTo>
                <a:lnTo>
                  <a:pt x="303" y="11"/>
                </a:lnTo>
                <a:lnTo>
                  <a:pt x="303" y="11"/>
                </a:lnTo>
                <a:lnTo>
                  <a:pt x="284" y="11"/>
                </a:lnTo>
                <a:lnTo>
                  <a:pt x="272" y="12"/>
                </a:lnTo>
                <a:lnTo>
                  <a:pt x="260" y="12"/>
                </a:lnTo>
                <a:lnTo>
                  <a:pt x="243" y="14"/>
                </a:lnTo>
                <a:lnTo>
                  <a:pt x="243" y="14"/>
                </a:lnTo>
                <a:lnTo>
                  <a:pt x="223" y="15"/>
                </a:lnTo>
                <a:lnTo>
                  <a:pt x="204" y="16"/>
                </a:lnTo>
                <a:lnTo>
                  <a:pt x="186" y="20"/>
                </a:lnTo>
                <a:lnTo>
                  <a:pt x="178" y="23"/>
                </a:lnTo>
                <a:lnTo>
                  <a:pt x="173" y="27"/>
                </a:lnTo>
                <a:lnTo>
                  <a:pt x="173" y="27"/>
                </a:lnTo>
                <a:lnTo>
                  <a:pt x="149" y="43"/>
                </a:lnTo>
                <a:lnTo>
                  <a:pt x="137" y="52"/>
                </a:lnTo>
                <a:lnTo>
                  <a:pt x="126" y="62"/>
                </a:lnTo>
                <a:lnTo>
                  <a:pt x="126" y="62"/>
                </a:lnTo>
                <a:lnTo>
                  <a:pt x="118" y="70"/>
                </a:lnTo>
                <a:lnTo>
                  <a:pt x="111" y="74"/>
                </a:lnTo>
                <a:lnTo>
                  <a:pt x="91" y="86"/>
                </a:lnTo>
                <a:lnTo>
                  <a:pt x="91" y="86"/>
                </a:lnTo>
                <a:lnTo>
                  <a:pt x="64" y="102"/>
                </a:lnTo>
                <a:lnTo>
                  <a:pt x="60" y="105"/>
                </a:lnTo>
                <a:lnTo>
                  <a:pt x="56" y="109"/>
                </a:lnTo>
                <a:lnTo>
                  <a:pt x="52" y="113"/>
                </a:lnTo>
                <a:lnTo>
                  <a:pt x="49" y="120"/>
                </a:lnTo>
                <a:lnTo>
                  <a:pt x="49" y="120"/>
                </a:lnTo>
                <a:lnTo>
                  <a:pt x="47" y="125"/>
                </a:lnTo>
                <a:lnTo>
                  <a:pt x="44" y="130"/>
                </a:lnTo>
                <a:lnTo>
                  <a:pt x="36" y="140"/>
                </a:lnTo>
                <a:lnTo>
                  <a:pt x="32" y="146"/>
                </a:lnTo>
                <a:lnTo>
                  <a:pt x="28" y="154"/>
                </a:lnTo>
                <a:lnTo>
                  <a:pt x="25" y="164"/>
                </a:lnTo>
                <a:lnTo>
                  <a:pt x="22" y="176"/>
                </a:lnTo>
                <a:lnTo>
                  <a:pt x="22" y="176"/>
                </a:lnTo>
                <a:lnTo>
                  <a:pt x="21" y="188"/>
                </a:lnTo>
                <a:lnTo>
                  <a:pt x="21" y="197"/>
                </a:lnTo>
                <a:lnTo>
                  <a:pt x="22" y="204"/>
                </a:lnTo>
                <a:lnTo>
                  <a:pt x="25" y="211"/>
                </a:lnTo>
                <a:lnTo>
                  <a:pt x="31" y="218"/>
                </a:lnTo>
                <a:lnTo>
                  <a:pt x="39" y="226"/>
                </a:lnTo>
                <a:lnTo>
                  <a:pt x="67" y="247"/>
                </a:lnTo>
                <a:lnTo>
                  <a:pt x="67" y="247"/>
                </a:lnTo>
                <a:lnTo>
                  <a:pt x="75" y="254"/>
                </a:lnTo>
                <a:lnTo>
                  <a:pt x="86" y="264"/>
                </a:lnTo>
                <a:lnTo>
                  <a:pt x="107" y="290"/>
                </a:lnTo>
                <a:lnTo>
                  <a:pt x="131" y="319"/>
                </a:lnTo>
                <a:lnTo>
                  <a:pt x="154" y="354"/>
                </a:lnTo>
                <a:lnTo>
                  <a:pt x="177" y="389"/>
                </a:lnTo>
                <a:lnTo>
                  <a:pt x="198" y="423"/>
                </a:lnTo>
                <a:lnTo>
                  <a:pt x="214" y="452"/>
                </a:lnTo>
                <a:lnTo>
                  <a:pt x="227" y="478"/>
                </a:lnTo>
                <a:lnTo>
                  <a:pt x="227" y="478"/>
                </a:lnTo>
                <a:lnTo>
                  <a:pt x="235" y="498"/>
                </a:lnTo>
                <a:lnTo>
                  <a:pt x="241" y="515"/>
                </a:lnTo>
                <a:lnTo>
                  <a:pt x="247" y="533"/>
                </a:lnTo>
                <a:lnTo>
                  <a:pt x="249" y="548"/>
                </a:lnTo>
                <a:lnTo>
                  <a:pt x="251" y="561"/>
                </a:lnTo>
                <a:lnTo>
                  <a:pt x="251" y="573"/>
                </a:lnTo>
                <a:lnTo>
                  <a:pt x="248" y="585"/>
                </a:lnTo>
                <a:lnTo>
                  <a:pt x="243" y="597"/>
                </a:lnTo>
                <a:lnTo>
                  <a:pt x="243" y="597"/>
                </a:lnTo>
                <a:lnTo>
                  <a:pt x="231" y="624"/>
                </a:lnTo>
                <a:lnTo>
                  <a:pt x="217" y="655"/>
                </a:lnTo>
                <a:lnTo>
                  <a:pt x="210" y="670"/>
                </a:lnTo>
                <a:lnTo>
                  <a:pt x="202" y="683"/>
                </a:lnTo>
                <a:lnTo>
                  <a:pt x="196" y="695"/>
                </a:lnTo>
                <a:lnTo>
                  <a:pt x="189" y="703"/>
                </a:lnTo>
                <a:lnTo>
                  <a:pt x="189" y="703"/>
                </a:lnTo>
                <a:lnTo>
                  <a:pt x="163" y="726"/>
                </a:lnTo>
                <a:lnTo>
                  <a:pt x="127" y="764"/>
                </a:lnTo>
                <a:lnTo>
                  <a:pt x="91" y="801"/>
                </a:lnTo>
                <a:lnTo>
                  <a:pt x="67" y="828"/>
                </a:lnTo>
                <a:lnTo>
                  <a:pt x="67" y="828"/>
                </a:lnTo>
                <a:lnTo>
                  <a:pt x="61" y="832"/>
                </a:lnTo>
                <a:lnTo>
                  <a:pt x="57" y="835"/>
                </a:lnTo>
                <a:lnTo>
                  <a:pt x="45" y="841"/>
                </a:lnTo>
                <a:lnTo>
                  <a:pt x="18" y="852"/>
                </a:lnTo>
                <a:lnTo>
                  <a:pt x="8" y="857"/>
                </a:lnTo>
                <a:lnTo>
                  <a:pt x="1" y="861"/>
                </a:lnTo>
                <a:lnTo>
                  <a:pt x="0" y="864"/>
                </a:lnTo>
                <a:lnTo>
                  <a:pt x="0" y="866"/>
                </a:lnTo>
                <a:lnTo>
                  <a:pt x="2" y="868"/>
                </a:lnTo>
                <a:lnTo>
                  <a:pt x="6" y="871"/>
                </a:lnTo>
                <a:lnTo>
                  <a:pt x="6" y="8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67808027-B40E-4CFC-A4A8-02A8CBF8EFF3}"/>
              </a:ext>
            </a:extLst>
          </p:cNvPr>
          <p:cNvSpPr>
            <a:spLocks/>
          </p:cNvSpPr>
          <p:nvPr/>
        </p:nvSpPr>
        <p:spPr bwMode="auto">
          <a:xfrm>
            <a:off x="3844925" y="4673600"/>
            <a:ext cx="1912938" cy="1639888"/>
          </a:xfrm>
          <a:custGeom>
            <a:avLst/>
            <a:gdLst>
              <a:gd name="T0" fmla="*/ 4 w 1205"/>
              <a:gd name="T1" fmla="*/ 114 h 1033"/>
              <a:gd name="T2" fmla="*/ 1 w 1205"/>
              <a:gd name="T3" fmla="*/ 139 h 1033"/>
              <a:gd name="T4" fmla="*/ 28 w 1205"/>
              <a:gd name="T5" fmla="*/ 142 h 1033"/>
              <a:gd name="T6" fmla="*/ 265 w 1205"/>
              <a:gd name="T7" fmla="*/ 224 h 1033"/>
              <a:gd name="T8" fmla="*/ 496 w 1205"/>
              <a:gd name="T9" fmla="*/ 317 h 1033"/>
              <a:gd name="T10" fmla="*/ 546 w 1205"/>
              <a:gd name="T11" fmla="*/ 346 h 1033"/>
              <a:gd name="T12" fmla="*/ 612 w 1205"/>
              <a:gd name="T13" fmla="*/ 424 h 1033"/>
              <a:gd name="T14" fmla="*/ 684 w 1205"/>
              <a:gd name="T15" fmla="*/ 546 h 1033"/>
              <a:gd name="T16" fmla="*/ 706 w 1205"/>
              <a:gd name="T17" fmla="*/ 614 h 1033"/>
              <a:gd name="T18" fmla="*/ 703 w 1205"/>
              <a:gd name="T19" fmla="*/ 690 h 1033"/>
              <a:gd name="T20" fmla="*/ 687 w 1205"/>
              <a:gd name="T21" fmla="*/ 908 h 1033"/>
              <a:gd name="T22" fmla="*/ 692 w 1205"/>
              <a:gd name="T23" fmla="*/ 959 h 1033"/>
              <a:gd name="T24" fmla="*/ 714 w 1205"/>
              <a:gd name="T25" fmla="*/ 1029 h 1033"/>
              <a:gd name="T26" fmla="*/ 730 w 1205"/>
              <a:gd name="T27" fmla="*/ 1032 h 1033"/>
              <a:gd name="T28" fmla="*/ 777 w 1205"/>
              <a:gd name="T29" fmla="*/ 989 h 1033"/>
              <a:gd name="T30" fmla="*/ 806 w 1205"/>
              <a:gd name="T31" fmla="*/ 967 h 1033"/>
              <a:gd name="T32" fmla="*/ 890 w 1205"/>
              <a:gd name="T33" fmla="*/ 946 h 1033"/>
              <a:gd name="T34" fmla="*/ 963 w 1205"/>
              <a:gd name="T35" fmla="*/ 926 h 1033"/>
              <a:gd name="T36" fmla="*/ 982 w 1205"/>
              <a:gd name="T37" fmla="*/ 910 h 1033"/>
              <a:gd name="T38" fmla="*/ 1010 w 1205"/>
              <a:gd name="T39" fmla="*/ 856 h 1033"/>
              <a:gd name="T40" fmla="*/ 1021 w 1205"/>
              <a:gd name="T41" fmla="*/ 812 h 1033"/>
              <a:gd name="T42" fmla="*/ 1035 w 1205"/>
              <a:gd name="T43" fmla="*/ 774 h 1033"/>
              <a:gd name="T44" fmla="*/ 1075 w 1205"/>
              <a:gd name="T45" fmla="*/ 726 h 1033"/>
              <a:gd name="T46" fmla="*/ 1102 w 1205"/>
              <a:gd name="T47" fmla="*/ 698 h 1033"/>
              <a:gd name="T48" fmla="*/ 1127 w 1205"/>
              <a:gd name="T49" fmla="*/ 676 h 1033"/>
              <a:gd name="T50" fmla="*/ 1161 w 1205"/>
              <a:gd name="T51" fmla="*/ 663 h 1033"/>
              <a:gd name="T52" fmla="*/ 1164 w 1205"/>
              <a:gd name="T53" fmla="*/ 639 h 1033"/>
              <a:gd name="T54" fmla="*/ 1142 w 1205"/>
              <a:gd name="T55" fmla="*/ 543 h 1033"/>
              <a:gd name="T56" fmla="*/ 1142 w 1205"/>
              <a:gd name="T57" fmla="*/ 530 h 1033"/>
              <a:gd name="T58" fmla="*/ 1188 w 1205"/>
              <a:gd name="T59" fmla="*/ 503 h 1033"/>
              <a:gd name="T60" fmla="*/ 1200 w 1205"/>
              <a:gd name="T61" fmla="*/ 487 h 1033"/>
              <a:gd name="T62" fmla="*/ 1198 w 1205"/>
              <a:gd name="T63" fmla="*/ 451 h 1033"/>
              <a:gd name="T64" fmla="*/ 1153 w 1205"/>
              <a:gd name="T65" fmla="*/ 325 h 1033"/>
              <a:gd name="T66" fmla="*/ 1151 w 1205"/>
              <a:gd name="T67" fmla="*/ 296 h 1033"/>
              <a:gd name="T68" fmla="*/ 1159 w 1205"/>
              <a:gd name="T69" fmla="*/ 225 h 1033"/>
              <a:gd name="T70" fmla="*/ 1157 w 1205"/>
              <a:gd name="T71" fmla="*/ 186 h 1033"/>
              <a:gd name="T72" fmla="*/ 1115 w 1205"/>
              <a:gd name="T73" fmla="*/ 44 h 1033"/>
              <a:gd name="T74" fmla="*/ 1094 w 1205"/>
              <a:gd name="T75" fmla="*/ 7 h 1033"/>
              <a:gd name="T76" fmla="*/ 1070 w 1205"/>
              <a:gd name="T77" fmla="*/ 0 h 1033"/>
              <a:gd name="T78" fmla="*/ 1032 w 1205"/>
              <a:gd name="T79" fmla="*/ 11 h 1033"/>
              <a:gd name="T80" fmla="*/ 939 w 1205"/>
              <a:gd name="T81" fmla="*/ 68 h 1033"/>
              <a:gd name="T82" fmla="*/ 902 w 1205"/>
              <a:gd name="T83" fmla="*/ 111 h 1033"/>
              <a:gd name="T84" fmla="*/ 887 w 1205"/>
              <a:gd name="T85" fmla="*/ 144 h 1033"/>
              <a:gd name="T86" fmla="*/ 879 w 1205"/>
              <a:gd name="T87" fmla="*/ 189 h 1033"/>
              <a:gd name="T88" fmla="*/ 857 w 1205"/>
              <a:gd name="T89" fmla="*/ 219 h 1033"/>
              <a:gd name="T90" fmla="*/ 817 w 1205"/>
              <a:gd name="T91" fmla="*/ 245 h 1033"/>
              <a:gd name="T92" fmla="*/ 679 w 1205"/>
              <a:gd name="T93" fmla="*/ 307 h 1033"/>
              <a:gd name="T94" fmla="*/ 601 w 1205"/>
              <a:gd name="T95" fmla="*/ 326 h 1033"/>
              <a:gd name="T96" fmla="*/ 542 w 1205"/>
              <a:gd name="T97" fmla="*/ 311 h 1033"/>
              <a:gd name="T98" fmla="*/ 435 w 1205"/>
              <a:gd name="T99" fmla="*/ 268 h 1033"/>
              <a:gd name="T100" fmla="*/ 378 w 1205"/>
              <a:gd name="T101" fmla="*/ 235 h 1033"/>
              <a:gd name="T102" fmla="*/ 190 w 1205"/>
              <a:gd name="T103" fmla="*/ 157 h 1033"/>
              <a:gd name="T104" fmla="*/ 18 w 1205"/>
              <a:gd name="T105" fmla="*/ 86 h 1033"/>
              <a:gd name="T106" fmla="*/ 9 w 1205"/>
              <a:gd name="T107" fmla="*/ 82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5" h="1033">
                <a:moveTo>
                  <a:pt x="9" y="82"/>
                </a:moveTo>
                <a:lnTo>
                  <a:pt x="9" y="82"/>
                </a:lnTo>
                <a:lnTo>
                  <a:pt x="8" y="95"/>
                </a:lnTo>
                <a:lnTo>
                  <a:pt x="4" y="114"/>
                </a:lnTo>
                <a:lnTo>
                  <a:pt x="0" y="131"/>
                </a:lnTo>
                <a:lnTo>
                  <a:pt x="0" y="137"/>
                </a:lnTo>
                <a:lnTo>
                  <a:pt x="1" y="138"/>
                </a:lnTo>
                <a:lnTo>
                  <a:pt x="1" y="139"/>
                </a:lnTo>
                <a:lnTo>
                  <a:pt x="1" y="139"/>
                </a:lnTo>
                <a:lnTo>
                  <a:pt x="10" y="139"/>
                </a:lnTo>
                <a:lnTo>
                  <a:pt x="28" y="142"/>
                </a:lnTo>
                <a:lnTo>
                  <a:pt x="28" y="142"/>
                </a:lnTo>
                <a:lnTo>
                  <a:pt x="52" y="149"/>
                </a:lnTo>
                <a:lnTo>
                  <a:pt x="106" y="168"/>
                </a:lnTo>
                <a:lnTo>
                  <a:pt x="181" y="193"/>
                </a:lnTo>
                <a:lnTo>
                  <a:pt x="265" y="224"/>
                </a:lnTo>
                <a:lnTo>
                  <a:pt x="353" y="258"/>
                </a:lnTo>
                <a:lnTo>
                  <a:pt x="433" y="288"/>
                </a:lnTo>
                <a:lnTo>
                  <a:pt x="468" y="303"/>
                </a:lnTo>
                <a:lnTo>
                  <a:pt x="496" y="317"/>
                </a:lnTo>
                <a:lnTo>
                  <a:pt x="519" y="327"/>
                </a:lnTo>
                <a:lnTo>
                  <a:pt x="534" y="337"/>
                </a:lnTo>
                <a:lnTo>
                  <a:pt x="534" y="337"/>
                </a:lnTo>
                <a:lnTo>
                  <a:pt x="546" y="346"/>
                </a:lnTo>
                <a:lnTo>
                  <a:pt x="558" y="358"/>
                </a:lnTo>
                <a:lnTo>
                  <a:pt x="570" y="373"/>
                </a:lnTo>
                <a:lnTo>
                  <a:pt x="584" y="389"/>
                </a:lnTo>
                <a:lnTo>
                  <a:pt x="612" y="424"/>
                </a:lnTo>
                <a:lnTo>
                  <a:pt x="639" y="464"/>
                </a:lnTo>
                <a:lnTo>
                  <a:pt x="664" y="506"/>
                </a:lnTo>
                <a:lnTo>
                  <a:pt x="675" y="526"/>
                </a:lnTo>
                <a:lnTo>
                  <a:pt x="684" y="546"/>
                </a:lnTo>
                <a:lnTo>
                  <a:pt x="692" y="565"/>
                </a:lnTo>
                <a:lnTo>
                  <a:pt x="699" y="584"/>
                </a:lnTo>
                <a:lnTo>
                  <a:pt x="703" y="600"/>
                </a:lnTo>
                <a:lnTo>
                  <a:pt x="706" y="614"/>
                </a:lnTo>
                <a:lnTo>
                  <a:pt x="706" y="614"/>
                </a:lnTo>
                <a:lnTo>
                  <a:pt x="706" y="629"/>
                </a:lnTo>
                <a:lnTo>
                  <a:pt x="706" y="647"/>
                </a:lnTo>
                <a:lnTo>
                  <a:pt x="703" y="690"/>
                </a:lnTo>
                <a:lnTo>
                  <a:pt x="694" y="789"/>
                </a:lnTo>
                <a:lnTo>
                  <a:pt x="690" y="840"/>
                </a:lnTo>
                <a:lnTo>
                  <a:pt x="687" y="887"/>
                </a:lnTo>
                <a:lnTo>
                  <a:pt x="687" y="908"/>
                </a:lnTo>
                <a:lnTo>
                  <a:pt x="687" y="927"/>
                </a:lnTo>
                <a:lnTo>
                  <a:pt x="688" y="944"/>
                </a:lnTo>
                <a:lnTo>
                  <a:pt x="692" y="959"/>
                </a:lnTo>
                <a:lnTo>
                  <a:pt x="692" y="959"/>
                </a:lnTo>
                <a:lnTo>
                  <a:pt x="703" y="999"/>
                </a:lnTo>
                <a:lnTo>
                  <a:pt x="707" y="1013"/>
                </a:lnTo>
                <a:lnTo>
                  <a:pt x="711" y="1024"/>
                </a:lnTo>
                <a:lnTo>
                  <a:pt x="714" y="1029"/>
                </a:lnTo>
                <a:lnTo>
                  <a:pt x="719" y="1033"/>
                </a:lnTo>
                <a:lnTo>
                  <a:pt x="723" y="1033"/>
                </a:lnTo>
                <a:lnTo>
                  <a:pt x="730" y="1032"/>
                </a:lnTo>
                <a:lnTo>
                  <a:pt x="730" y="1032"/>
                </a:lnTo>
                <a:lnTo>
                  <a:pt x="738" y="1028"/>
                </a:lnTo>
                <a:lnTo>
                  <a:pt x="746" y="1021"/>
                </a:lnTo>
                <a:lnTo>
                  <a:pt x="767" y="999"/>
                </a:lnTo>
                <a:lnTo>
                  <a:pt x="777" y="989"/>
                </a:lnTo>
                <a:lnTo>
                  <a:pt x="788" y="979"/>
                </a:lnTo>
                <a:lnTo>
                  <a:pt x="797" y="971"/>
                </a:lnTo>
                <a:lnTo>
                  <a:pt x="801" y="969"/>
                </a:lnTo>
                <a:lnTo>
                  <a:pt x="806" y="967"/>
                </a:lnTo>
                <a:lnTo>
                  <a:pt x="806" y="967"/>
                </a:lnTo>
                <a:lnTo>
                  <a:pt x="839" y="958"/>
                </a:lnTo>
                <a:lnTo>
                  <a:pt x="860" y="951"/>
                </a:lnTo>
                <a:lnTo>
                  <a:pt x="890" y="946"/>
                </a:lnTo>
                <a:lnTo>
                  <a:pt x="890" y="946"/>
                </a:lnTo>
                <a:lnTo>
                  <a:pt x="923" y="938"/>
                </a:lnTo>
                <a:lnTo>
                  <a:pt x="951" y="930"/>
                </a:lnTo>
                <a:lnTo>
                  <a:pt x="963" y="926"/>
                </a:lnTo>
                <a:lnTo>
                  <a:pt x="973" y="920"/>
                </a:lnTo>
                <a:lnTo>
                  <a:pt x="980" y="915"/>
                </a:lnTo>
                <a:lnTo>
                  <a:pt x="982" y="910"/>
                </a:lnTo>
                <a:lnTo>
                  <a:pt x="982" y="910"/>
                </a:lnTo>
                <a:lnTo>
                  <a:pt x="989" y="898"/>
                </a:lnTo>
                <a:lnTo>
                  <a:pt x="996" y="883"/>
                </a:lnTo>
                <a:lnTo>
                  <a:pt x="1004" y="868"/>
                </a:lnTo>
                <a:lnTo>
                  <a:pt x="1010" y="856"/>
                </a:lnTo>
                <a:lnTo>
                  <a:pt x="1010" y="856"/>
                </a:lnTo>
                <a:lnTo>
                  <a:pt x="1013" y="844"/>
                </a:lnTo>
                <a:lnTo>
                  <a:pt x="1017" y="829"/>
                </a:lnTo>
                <a:lnTo>
                  <a:pt x="1021" y="812"/>
                </a:lnTo>
                <a:lnTo>
                  <a:pt x="1027" y="793"/>
                </a:lnTo>
                <a:lnTo>
                  <a:pt x="1027" y="793"/>
                </a:lnTo>
                <a:lnTo>
                  <a:pt x="1029" y="783"/>
                </a:lnTo>
                <a:lnTo>
                  <a:pt x="1035" y="774"/>
                </a:lnTo>
                <a:lnTo>
                  <a:pt x="1047" y="755"/>
                </a:lnTo>
                <a:lnTo>
                  <a:pt x="1060" y="738"/>
                </a:lnTo>
                <a:lnTo>
                  <a:pt x="1068" y="731"/>
                </a:lnTo>
                <a:lnTo>
                  <a:pt x="1075" y="726"/>
                </a:lnTo>
                <a:lnTo>
                  <a:pt x="1075" y="726"/>
                </a:lnTo>
                <a:lnTo>
                  <a:pt x="1082" y="719"/>
                </a:lnTo>
                <a:lnTo>
                  <a:pt x="1088" y="712"/>
                </a:lnTo>
                <a:lnTo>
                  <a:pt x="1102" y="698"/>
                </a:lnTo>
                <a:lnTo>
                  <a:pt x="1114" y="684"/>
                </a:lnTo>
                <a:lnTo>
                  <a:pt x="1121" y="680"/>
                </a:lnTo>
                <a:lnTo>
                  <a:pt x="1127" y="676"/>
                </a:lnTo>
                <a:lnTo>
                  <a:pt x="1127" y="676"/>
                </a:lnTo>
                <a:lnTo>
                  <a:pt x="1139" y="673"/>
                </a:lnTo>
                <a:lnTo>
                  <a:pt x="1151" y="669"/>
                </a:lnTo>
                <a:lnTo>
                  <a:pt x="1157" y="667"/>
                </a:lnTo>
                <a:lnTo>
                  <a:pt x="1161" y="663"/>
                </a:lnTo>
                <a:lnTo>
                  <a:pt x="1164" y="656"/>
                </a:lnTo>
                <a:lnTo>
                  <a:pt x="1165" y="649"/>
                </a:lnTo>
                <a:lnTo>
                  <a:pt x="1165" y="649"/>
                </a:lnTo>
                <a:lnTo>
                  <a:pt x="1164" y="639"/>
                </a:lnTo>
                <a:lnTo>
                  <a:pt x="1161" y="624"/>
                </a:lnTo>
                <a:lnTo>
                  <a:pt x="1153" y="589"/>
                </a:lnTo>
                <a:lnTo>
                  <a:pt x="1145" y="555"/>
                </a:lnTo>
                <a:lnTo>
                  <a:pt x="1142" y="543"/>
                </a:lnTo>
                <a:lnTo>
                  <a:pt x="1141" y="535"/>
                </a:lnTo>
                <a:lnTo>
                  <a:pt x="1141" y="535"/>
                </a:lnTo>
                <a:lnTo>
                  <a:pt x="1141" y="533"/>
                </a:lnTo>
                <a:lnTo>
                  <a:pt x="1142" y="530"/>
                </a:lnTo>
                <a:lnTo>
                  <a:pt x="1149" y="526"/>
                </a:lnTo>
                <a:lnTo>
                  <a:pt x="1168" y="515"/>
                </a:lnTo>
                <a:lnTo>
                  <a:pt x="1178" y="510"/>
                </a:lnTo>
                <a:lnTo>
                  <a:pt x="1188" y="503"/>
                </a:lnTo>
                <a:lnTo>
                  <a:pt x="1196" y="495"/>
                </a:lnTo>
                <a:lnTo>
                  <a:pt x="1198" y="491"/>
                </a:lnTo>
                <a:lnTo>
                  <a:pt x="1200" y="487"/>
                </a:lnTo>
                <a:lnTo>
                  <a:pt x="1200" y="487"/>
                </a:lnTo>
                <a:lnTo>
                  <a:pt x="1205" y="475"/>
                </a:lnTo>
                <a:lnTo>
                  <a:pt x="1205" y="471"/>
                </a:lnTo>
                <a:lnTo>
                  <a:pt x="1204" y="467"/>
                </a:lnTo>
                <a:lnTo>
                  <a:pt x="1198" y="451"/>
                </a:lnTo>
                <a:lnTo>
                  <a:pt x="1184" y="413"/>
                </a:lnTo>
                <a:lnTo>
                  <a:pt x="1184" y="413"/>
                </a:lnTo>
                <a:lnTo>
                  <a:pt x="1157" y="337"/>
                </a:lnTo>
                <a:lnTo>
                  <a:pt x="1153" y="325"/>
                </a:lnTo>
                <a:lnTo>
                  <a:pt x="1150" y="314"/>
                </a:lnTo>
                <a:lnTo>
                  <a:pt x="1150" y="305"/>
                </a:lnTo>
                <a:lnTo>
                  <a:pt x="1151" y="296"/>
                </a:lnTo>
                <a:lnTo>
                  <a:pt x="1151" y="296"/>
                </a:lnTo>
                <a:lnTo>
                  <a:pt x="1154" y="280"/>
                </a:lnTo>
                <a:lnTo>
                  <a:pt x="1157" y="266"/>
                </a:lnTo>
                <a:lnTo>
                  <a:pt x="1159" y="225"/>
                </a:lnTo>
                <a:lnTo>
                  <a:pt x="1159" y="225"/>
                </a:lnTo>
                <a:lnTo>
                  <a:pt x="1159" y="215"/>
                </a:lnTo>
                <a:lnTo>
                  <a:pt x="1159" y="205"/>
                </a:lnTo>
                <a:lnTo>
                  <a:pt x="1158" y="196"/>
                </a:lnTo>
                <a:lnTo>
                  <a:pt x="1157" y="186"/>
                </a:lnTo>
                <a:lnTo>
                  <a:pt x="1135" y="114"/>
                </a:lnTo>
                <a:lnTo>
                  <a:pt x="1135" y="114"/>
                </a:lnTo>
                <a:lnTo>
                  <a:pt x="1122" y="64"/>
                </a:lnTo>
                <a:lnTo>
                  <a:pt x="1115" y="44"/>
                </a:lnTo>
                <a:lnTo>
                  <a:pt x="1110" y="28"/>
                </a:lnTo>
                <a:lnTo>
                  <a:pt x="1103" y="15"/>
                </a:lnTo>
                <a:lnTo>
                  <a:pt x="1099" y="11"/>
                </a:lnTo>
                <a:lnTo>
                  <a:pt x="1094" y="7"/>
                </a:lnTo>
                <a:lnTo>
                  <a:pt x="1088" y="4"/>
                </a:lnTo>
                <a:lnTo>
                  <a:pt x="1083" y="1"/>
                </a:lnTo>
                <a:lnTo>
                  <a:pt x="1076" y="0"/>
                </a:lnTo>
                <a:lnTo>
                  <a:pt x="1070" y="0"/>
                </a:lnTo>
                <a:lnTo>
                  <a:pt x="1070" y="0"/>
                </a:lnTo>
                <a:lnTo>
                  <a:pt x="1061" y="1"/>
                </a:lnTo>
                <a:lnTo>
                  <a:pt x="1052" y="4"/>
                </a:lnTo>
                <a:lnTo>
                  <a:pt x="1032" y="11"/>
                </a:lnTo>
                <a:lnTo>
                  <a:pt x="1009" y="20"/>
                </a:lnTo>
                <a:lnTo>
                  <a:pt x="985" y="34"/>
                </a:lnTo>
                <a:lnTo>
                  <a:pt x="962" y="50"/>
                </a:lnTo>
                <a:lnTo>
                  <a:pt x="939" y="68"/>
                </a:lnTo>
                <a:lnTo>
                  <a:pt x="929" y="79"/>
                </a:lnTo>
                <a:lnTo>
                  <a:pt x="918" y="90"/>
                </a:lnTo>
                <a:lnTo>
                  <a:pt x="910" y="101"/>
                </a:lnTo>
                <a:lnTo>
                  <a:pt x="902" y="111"/>
                </a:lnTo>
                <a:lnTo>
                  <a:pt x="902" y="111"/>
                </a:lnTo>
                <a:lnTo>
                  <a:pt x="895" y="123"/>
                </a:lnTo>
                <a:lnTo>
                  <a:pt x="890" y="133"/>
                </a:lnTo>
                <a:lnTo>
                  <a:pt x="887" y="144"/>
                </a:lnTo>
                <a:lnTo>
                  <a:pt x="884" y="152"/>
                </a:lnTo>
                <a:lnTo>
                  <a:pt x="883" y="168"/>
                </a:lnTo>
                <a:lnTo>
                  <a:pt x="880" y="182"/>
                </a:lnTo>
                <a:lnTo>
                  <a:pt x="879" y="189"/>
                </a:lnTo>
                <a:lnTo>
                  <a:pt x="876" y="197"/>
                </a:lnTo>
                <a:lnTo>
                  <a:pt x="871" y="204"/>
                </a:lnTo>
                <a:lnTo>
                  <a:pt x="865" y="211"/>
                </a:lnTo>
                <a:lnTo>
                  <a:pt x="857" y="219"/>
                </a:lnTo>
                <a:lnTo>
                  <a:pt x="847" y="227"/>
                </a:lnTo>
                <a:lnTo>
                  <a:pt x="833" y="236"/>
                </a:lnTo>
                <a:lnTo>
                  <a:pt x="817" y="245"/>
                </a:lnTo>
                <a:lnTo>
                  <a:pt x="817" y="245"/>
                </a:lnTo>
                <a:lnTo>
                  <a:pt x="781" y="263"/>
                </a:lnTo>
                <a:lnTo>
                  <a:pt x="745" y="280"/>
                </a:lnTo>
                <a:lnTo>
                  <a:pt x="711" y="295"/>
                </a:lnTo>
                <a:lnTo>
                  <a:pt x="679" y="307"/>
                </a:lnTo>
                <a:lnTo>
                  <a:pt x="651" y="317"/>
                </a:lnTo>
                <a:lnTo>
                  <a:pt x="624" y="323"/>
                </a:lnTo>
                <a:lnTo>
                  <a:pt x="612" y="325"/>
                </a:lnTo>
                <a:lnTo>
                  <a:pt x="601" y="326"/>
                </a:lnTo>
                <a:lnTo>
                  <a:pt x="592" y="325"/>
                </a:lnTo>
                <a:lnTo>
                  <a:pt x="584" y="323"/>
                </a:lnTo>
                <a:lnTo>
                  <a:pt x="584" y="323"/>
                </a:lnTo>
                <a:lnTo>
                  <a:pt x="542" y="311"/>
                </a:lnTo>
                <a:lnTo>
                  <a:pt x="515" y="302"/>
                </a:lnTo>
                <a:lnTo>
                  <a:pt x="488" y="292"/>
                </a:lnTo>
                <a:lnTo>
                  <a:pt x="461" y="280"/>
                </a:lnTo>
                <a:lnTo>
                  <a:pt x="435" y="268"/>
                </a:lnTo>
                <a:lnTo>
                  <a:pt x="410" y="255"/>
                </a:lnTo>
                <a:lnTo>
                  <a:pt x="390" y="243"/>
                </a:lnTo>
                <a:lnTo>
                  <a:pt x="390" y="243"/>
                </a:lnTo>
                <a:lnTo>
                  <a:pt x="378" y="235"/>
                </a:lnTo>
                <a:lnTo>
                  <a:pt x="361" y="225"/>
                </a:lnTo>
                <a:lnTo>
                  <a:pt x="312" y="205"/>
                </a:lnTo>
                <a:lnTo>
                  <a:pt x="255" y="181"/>
                </a:lnTo>
                <a:lnTo>
                  <a:pt x="190" y="157"/>
                </a:lnTo>
                <a:lnTo>
                  <a:pt x="77" y="115"/>
                </a:lnTo>
                <a:lnTo>
                  <a:pt x="28" y="98"/>
                </a:lnTo>
                <a:lnTo>
                  <a:pt x="28" y="98"/>
                </a:lnTo>
                <a:lnTo>
                  <a:pt x="18" y="86"/>
                </a:lnTo>
                <a:lnTo>
                  <a:pt x="12" y="80"/>
                </a:lnTo>
                <a:lnTo>
                  <a:pt x="10" y="79"/>
                </a:lnTo>
                <a:lnTo>
                  <a:pt x="9" y="82"/>
                </a:lnTo>
                <a:lnTo>
                  <a:pt x="9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A94DBEC4-90E3-409E-AAEF-1DA445F806AD}"/>
              </a:ext>
            </a:extLst>
          </p:cNvPr>
          <p:cNvSpPr>
            <a:spLocks/>
          </p:cNvSpPr>
          <p:nvPr/>
        </p:nvSpPr>
        <p:spPr bwMode="auto">
          <a:xfrm>
            <a:off x="7839557" y="4900613"/>
            <a:ext cx="1659398" cy="1320006"/>
          </a:xfrm>
          <a:custGeom>
            <a:avLst/>
            <a:gdLst>
              <a:gd name="T0" fmla="*/ 10 w 1237"/>
              <a:gd name="T1" fmla="*/ 14 h 984"/>
              <a:gd name="T2" fmla="*/ 2 w 1237"/>
              <a:gd name="T3" fmla="*/ 34 h 984"/>
              <a:gd name="T4" fmla="*/ 11 w 1237"/>
              <a:gd name="T5" fmla="*/ 39 h 984"/>
              <a:gd name="T6" fmla="*/ 141 w 1237"/>
              <a:gd name="T7" fmla="*/ 98 h 984"/>
              <a:gd name="T8" fmla="*/ 305 w 1237"/>
              <a:gd name="T9" fmla="*/ 195 h 984"/>
              <a:gd name="T10" fmla="*/ 579 w 1237"/>
              <a:gd name="T11" fmla="*/ 377 h 984"/>
              <a:gd name="T12" fmla="*/ 607 w 1237"/>
              <a:gd name="T13" fmla="*/ 425 h 984"/>
              <a:gd name="T14" fmla="*/ 646 w 1237"/>
              <a:gd name="T15" fmla="*/ 526 h 984"/>
              <a:gd name="T16" fmla="*/ 652 w 1237"/>
              <a:gd name="T17" fmla="*/ 570 h 984"/>
              <a:gd name="T18" fmla="*/ 619 w 1237"/>
              <a:gd name="T19" fmla="*/ 778 h 984"/>
              <a:gd name="T20" fmla="*/ 597 w 1237"/>
              <a:gd name="T21" fmla="*/ 931 h 984"/>
              <a:gd name="T22" fmla="*/ 607 w 1237"/>
              <a:gd name="T23" fmla="*/ 970 h 984"/>
              <a:gd name="T24" fmla="*/ 638 w 1237"/>
              <a:gd name="T25" fmla="*/ 984 h 984"/>
              <a:gd name="T26" fmla="*/ 693 w 1237"/>
              <a:gd name="T27" fmla="*/ 975 h 984"/>
              <a:gd name="T28" fmla="*/ 727 w 1237"/>
              <a:gd name="T29" fmla="*/ 959 h 984"/>
              <a:gd name="T30" fmla="*/ 767 w 1237"/>
              <a:gd name="T31" fmla="*/ 968 h 984"/>
              <a:gd name="T32" fmla="*/ 826 w 1237"/>
              <a:gd name="T33" fmla="*/ 984 h 984"/>
              <a:gd name="T34" fmla="*/ 866 w 1237"/>
              <a:gd name="T35" fmla="*/ 968 h 984"/>
              <a:gd name="T36" fmla="*/ 975 w 1237"/>
              <a:gd name="T37" fmla="*/ 932 h 984"/>
              <a:gd name="T38" fmla="*/ 1013 w 1237"/>
              <a:gd name="T39" fmla="*/ 928 h 984"/>
              <a:gd name="T40" fmla="*/ 1069 w 1237"/>
              <a:gd name="T41" fmla="*/ 904 h 984"/>
              <a:gd name="T42" fmla="*/ 1081 w 1237"/>
              <a:gd name="T43" fmla="*/ 885 h 984"/>
              <a:gd name="T44" fmla="*/ 1096 w 1237"/>
              <a:gd name="T45" fmla="*/ 830 h 984"/>
              <a:gd name="T46" fmla="*/ 1117 w 1237"/>
              <a:gd name="T47" fmla="*/ 793 h 984"/>
              <a:gd name="T48" fmla="*/ 1129 w 1237"/>
              <a:gd name="T49" fmla="*/ 772 h 984"/>
              <a:gd name="T50" fmla="*/ 1184 w 1237"/>
              <a:gd name="T51" fmla="*/ 657 h 984"/>
              <a:gd name="T52" fmla="*/ 1211 w 1237"/>
              <a:gd name="T53" fmla="*/ 610 h 984"/>
              <a:gd name="T54" fmla="*/ 1218 w 1237"/>
              <a:gd name="T55" fmla="*/ 583 h 984"/>
              <a:gd name="T56" fmla="*/ 1231 w 1237"/>
              <a:gd name="T57" fmla="*/ 544 h 984"/>
              <a:gd name="T58" fmla="*/ 1237 w 1237"/>
              <a:gd name="T59" fmla="*/ 517 h 984"/>
              <a:gd name="T60" fmla="*/ 1218 w 1237"/>
              <a:gd name="T61" fmla="*/ 469 h 984"/>
              <a:gd name="T62" fmla="*/ 1195 w 1237"/>
              <a:gd name="T63" fmla="*/ 416 h 984"/>
              <a:gd name="T64" fmla="*/ 1190 w 1237"/>
              <a:gd name="T65" fmla="*/ 284 h 984"/>
              <a:gd name="T66" fmla="*/ 1189 w 1237"/>
              <a:gd name="T67" fmla="*/ 195 h 984"/>
              <a:gd name="T68" fmla="*/ 1172 w 1237"/>
              <a:gd name="T69" fmla="*/ 165 h 984"/>
              <a:gd name="T70" fmla="*/ 1128 w 1237"/>
              <a:gd name="T71" fmla="*/ 122 h 984"/>
              <a:gd name="T72" fmla="*/ 1074 w 1237"/>
              <a:gd name="T73" fmla="*/ 67 h 984"/>
              <a:gd name="T74" fmla="*/ 1040 w 1237"/>
              <a:gd name="T75" fmla="*/ 48 h 984"/>
              <a:gd name="T76" fmla="*/ 1018 w 1237"/>
              <a:gd name="T77" fmla="*/ 55 h 984"/>
              <a:gd name="T78" fmla="*/ 960 w 1237"/>
              <a:gd name="T79" fmla="*/ 111 h 984"/>
              <a:gd name="T80" fmla="*/ 886 w 1237"/>
              <a:gd name="T81" fmla="*/ 195 h 984"/>
              <a:gd name="T82" fmla="*/ 797 w 1237"/>
              <a:gd name="T83" fmla="*/ 269 h 984"/>
              <a:gd name="T84" fmla="*/ 693 w 1237"/>
              <a:gd name="T85" fmla="*/ 328 h 984"/>
              <a:gd name="T86" fmla="*/ 652 w 1237"/>
              <a:gd name="T87" fmla="*/ 339 h 984"/>
              <a:gd name="T88" fmla="*/ 597 w 1237"/>
              <a:gd name="T89" fmla="*/ 335 h 984"/>
              <a:gd name="T90" fmla="*/ 507 w 1237"/>
              <a:gd name="T91" fmla="*/ 295 h 984"/>
              <a:gd name="T92" fmla="*/ 434 w 1237"/>
              <a:gd name="T93" fmla="*/ 245 h 984"/>
              <a:gd name="T94" fmla="*/ 152 w 1237"/>
              <a:gd name="T95" fmla="*/ 64 h 984"/>
              <a:gd name="T96" fmla="*/ 56 w 1237"/>
              <a:gd name="T97" fmla="*/ 6 h 984"/>
              <a:gd name="T98" fmla="*/ 25 w 1237"/>
              <a:gd name="T99" fmla="*/ 2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37" h="984">
                <a:moveTo>
                  <a:pt x="25" y="2"/>
                </a:moveTo>
                <a:lnTo>
                  <a:pt x="25" y="2"/>
                </a:lnTo>
                <a:lnTo>
                  <a:pt x="17" y="9"/>
                </a:lnTo>
                <a:lnTo>
                  <a:pt x="10" y="14"/>
                </a:lnTo>
                <a:lnTo>
                  <a:pt x="6" y="21"/>
                </a:lnTo>
                <a:lnTo>
                  <a:pt x="2" y="26"/>
                </a:lnTo>
                <a:lnTo>
                  <a:pt x="0" y="30"/>
                </a:lnTo>
                <a:lnTo>
                  <a:pt x="2" y="34"/>
                </a:lnTo>
                <a:lnTo>
                  <a:pt x="3" y="37"/>
                </a:lnTo>
                <a:lnTo>
                  <a:pt x="4" y="37"/>
                </a:lnTo>
                <a:lnTo>
                  <a:pt x="4" y="37"/>
                </a:lnTo>
                <a:lnTo>
                  <a:pt x="11" y="39"/>
                </a:lnTo>
                <a:lnTo>
                  <a:pt x="21" y="43"/>
                </a:lnTo>
                <a:lnTo>
                  <a:pt x="51" y="56"/>
                </a:lnTo>
                <a:lnTo>
                  <a:pt x="141" y="98"/>
                </a:lnTo>
                <a:lnTo>
                  <a:pt x="141" y="98"/>
                </a:lnTo>
                <a:lnTo>
                  <a:pt x="156" y="106"/>
                </a:lnTo>
                <a:lnTo>
                  <a:pt x="178" y="118"/>
                </a:lnTo>
                <a:lnTo>
                  <a:pt x="235" y="151"/>
                </a:lnTo>
                <a:lnTo>
                  <a:pt x="305" y="195"/>
                </a:lnTo>
                <a:lnTo>
                  <a:pt x="380" y="244"/>
                </a:lnTo>
                <a:lnTo>
                  <a:pt x="515" y="331"/>
                </a:lnTo>
                <a:lnTo>
                  <a:pt x="559" y="362"/>
                </a:lnTo>
                <a:lnTo>
                  <a:pt x="579" y="377"/>
                </a:lnTo>
                <a:lnTo>
                  <a:pt x="579" y="377"/>
                </a:lnTo>
                <a:lnTo>
                  <a:pt x="584" y="386"/>
                </a:lnTo>
                <a:lnTo>
                  <a:pt x="595" y="402"/>
                </a:lnTo>
                <a:lnTo>
                  <a:pt x="607" y="425"/>
                </a:lnTo>
                <a:lnTo>
                  <a:pt x="619" y="450"/>
                </a:lnTo>
                <a:lnTo>
                  <a:pt x="631" y="480"/>
                </a:lnTo>
                <a:lnTo>
                  <a:pt x="642" y="511"/>
                </a:lnTo>
                <a:lnTo>
                  <a:pt x="646" y="526"/>
                </a:lnTo>
                <a:lnTo>
                  <a:pt x="649" y="540"/>
                </a:lnTo>
                <a:lnTo>
                  <a:pt x="652" y="555"/>
                </a:lnTo>
                <a:lnTo>
                  <a:pt x="652" y="570"/>
                </a:lnTo>
                <a:lnTo>
                  <a:pt x="652" y="570"/>
                </a:lnTo>
                <a:lnTo>
                  <a:pt x="652" y="586"/>
                </a:lnTo>
                <a:lnTo>
                  <a:pt x="649" y="606"/>
                </a:lnTo>
                <a:lnTo>
                  <a:pt x="642" y="657"/>
                </a:lnTo>
                <a:lnTo>
                  <a:pt x="619" y="778"/>
                </a:lnTo>
                <a:lnTo>
                  <a:pt x="609" y="838"/>
                </a:lnTo>
                <a:lnTo>
                  <a:pt x="601" y="892"/>
                </a:lnTo>
                <a:lnTo>
                  <a:pt x="598" y="913"/>
                </a:lnTo>
                <a:lnTo>
                  <a:pt x="597" y="931"/>
                </a:lnTo>
                <a:lnTo>
                  <a:pt x="597" y="944"/>
                </a:lnTo>
                <a:lnTo>
                  <a:pt x="598" y="952"/>
                </a:lnTo>
                <a:lnTo>
                  <a:pt x="598" y="952"/>
                </a:lnTo>
                <a:lnTo>
                  <a:pt x="607" y="970"/>
                </a:lnTo>
                <a:lnTo>
                  <a:pt x="611" y="976"/>
                </a:lnTo>
                <a:lnTo>
                  <a:pt x="618" y="980"/>
                </a:lnTo>
                <a:lnTo>
                  <a:pt x="626" y="983"/>
                </a:lnTo>
                <a:lnTo>
                  <a:pt x="638" y="984"/>
                </a:lnTo>
                <a:lnTo>
                  <a:pt x="653" y="983"/>
                </a:lnTo>
                <a:lnTo>
                  <a:pt x="674" y="979"/>
                </a:lnTo>
                <a:lnTo>
                  <a:pt x="674" y="979"/>
                </a:lnTo>
                <a:lnTo>
                  <a:pt x="693" y="975"/>
                </a:lnTo>
                <a:lnTo>
                  <a:pt x="707" y="970"/>
                </a:lnTo>
                <a:lnTo>
                  <a:pt x="715" y="966"/>
                </a:lnTo>
                <a:lnTo>
                  <a:pt x="720" y="962"/>
                </a:lnTo>
                <a:lnTo>
                  <a:pt x="727" y="959"/>
                </a:lnTo>
                <a:lnTo>
                  <a:pt x="735" y="959"/>
                </a:lnTo>
                <a:lnTo>
                  <a:pt x="747" y="962"/>
                </a:lnTo>
                <a:lnTo>
                  <a:pt x="767" y="968"/>
                </a:lnTo>
                <a:lnTo>
                  <a:pt x="767" y="968"/>
                </a:lnTo>
                <a:lnTo>
                  <a:pt x="787" y="976"/>
                </a:lnTo>
                <a:lnTo>
                  <a:pt x="803" y="982"/>
                </a:lnTo>
                <a:lnTo>
                  <a:pt x="815" y="984"/>
                </a:lnTo>
                <a:lnTo>
                  <a:pt x="826" y="984"/>
                </a:lnTo>
                <a:lnTo>
                  <a:pt x="835" y="983"/>
                </a:lnTo>
                <a:lnTo>
                  <a:pt x="844" y="979"/>
                </a:lnTo>
                <a:lnTo>
                  <a:pt x="866" y="968"/>
                </a:lnTo>
                <a:lnTo>
                  <a:pt x="866" y="968"/>
                </a:lnTo>
                <a:lnTo>
                  <a:pt x="897" y="956"/>
                </a:lnTo>
                <a:lnTo>
                  <a:pt x="931" y="944"/>
                </a:lnTo>
                <a:lnTo>
                  <a:pt x="962" y="935"/>
                </a:lnTo>
                <a:lnTo>
                  <a:pt x="975" y="932"/>
                </a:lnTo>
                <a:lnTo>
                  <a:pt x="987" y="931"/>
                </a:lnTo>
                <a:lnTo>
                  <a:pt x="987" y="931"/>
                </a:lnTo>
                <a:lnTo>
                  <a:pt x="998" y="929"/>
                </a:lnTo>
                <a:lnTo>
                  <a:pt x="1013" y="928"/>
                </a:lnTo>
                <a:lnTo>
                  <a:pt x="1027" y="923"/>
                </a:lnTo>
                <a:lnTo>
                  <a:pt x="1044" y="917"/>
                </a:lnTo>
                <a:lnTo>
                  <a:pt x="1057" y="911"/>
                </a:lnTo>
                <a:lnTo>
                  <a:pt x="1069" y="904"/>
                </a:lnTo>
                <a:lnTo>
                  <a:pt x="1074" y="898"/>
                </a:lnTo>
                <a:lnTo>
                  <a:pt x="1078" y="894"/>
                </a:lnTo>
                <a:lnTo>
                  <a:pt x="1081" y="889"/>
                </a:lnTo>
                <a:lnTo>
                  <a:pt x="1081" y="885"/>
                </a:lnTo>
                <a:lnTo>
                  <a:pt x="1081" y="885"/>
                </a:lnTo>
                <a:lnTo>
                  <a:pt x="1084" y="873"/>
                </a:lnTo>
                <a:lnTo>
                  <a:pt x="1086" y="860"/>
                </a:lnTo>
                <a:lnTo>
                  <a:pt x="1096" y="830"/>
                </a:lnTo>
                <a:lnTo>
                  <a:pt x="1101" y="817"/>
                </a:lnTo>
                <a:lnTo>
                  <a:pt x="1108" y="805"/>
                </a:lnTo>
                <a:lnTo>
                  <a:pt x="1112" y="797"/>
                </a:lnTo>
                <a:lnTo>
                  <a:pt x="1117" y="793"/>
                </a:lnTo>
                <a:lnTo>
                  <a:pt x="1117" y="793"/>
                </a:lnTo>
                <a:lnTo>
                  <a:pt x="1120" y="790"/>
                </a:lnTo>
                <a:lnTo>
                  <a:pt x="1123" y="786"/>
                </a:lnTo>
                <a:lnTo>
                  <a:pt x="1129" y="772"/>
                </a:lnTo>
                <a:lnTo>
                  <a:pt x="1148" y="733"/>
                </a:lnTo>
                <a:lnTo>
                  <a:pt x="1168" y="689"/>
                </a:lnTo>
                <a:lnTo>
                  <a:pt x="1176" y="670"/>
                </a:lnTo>
                <a:lnTo>
                  <a:pt x="1184" y="657"/>
                </a:lnTo>
                <a:lnTo>
                  <a:pt x="1184" y="657"/>
                </a:lnTo>
                <a:lnTo>
                  <a:pt x="1198" y="637"/>
                </a:lnTo>
                <a:lnTo>
                  <a:pt x="1207" y="619"/>
                </a:lnTo>
                <a:lnTo>
                  <a:pt x="1211" y="610"/>
                </a:lnTo>
                <a:lnTo>
                  <a:pt x="1214" y="602"/>
                </a:lnTo>
                <a:lnTo>
                  <a:pt x="1217" y="593"/>
                </a:lnTo>
                <a:lnTo>
                  <a:pt x="1218" y="583"/>
                </a:lnTo>
                <a:lnTo>
                  <a:pt x="1218" y="583"/>
                </a:lnTo>
                <a:lnTo>
                  <a:pt x="1219" y="574"/>
                </a:lnTo>
                <a:lnTo>
                  <a:pt x="1222" y="566"/>
                </a:lnTo>
                <a:lnTo>
                  <a:pt x="1229" y="551"/>
                </a:lnTo>
                <a:lnTo>
                  <a:pt x="1231" y="544"/>
                </a:lnTo>
                <a:lnTo>
                  <a:pt x="1234" y="538"/>
                </a:lnTo>
                <a:lnTo>
                  <a:pt x="1235" y="528"/>
                </a:lnTo>
                <a:lnTo>
                  <a:pt x="1237" y="517"/>
                </a:lnTo>
                <a:lnTo>
                  <a:pt x="1237" y="517"/>
                </a:lnTo>
                <a:lnTo>
                  <a:pt x="1235" y="507"/>
                </a:lnTo>
                <a:lnTo>
                  <a:pt x="1231" y="495"/>
                </a:lnTo>
                <a:lnTo>
                  <a:pt x="1225" y="481"/>
                </a:lnTo>
                <a:lnTo>
                  <a:pt x="1218" y="469"/>
                </a:lnTo>
                <a:lnTo>
                  <a:pt x="1205" y="442"/>
                </a:lnTo>
                <a:lnTo>
                  <a:pt x="1199" y="428"/>
                </a:lnTo>
                <a:lnTo>
                  <a:pt x="1195" y="416"/>
                </a:lnTo>
                <a:lnTo>
                  <a:pt x="1195" y="416"/>
                </a:lnTo>
                <a:lnTo>
                  <a:pt x="1193" y="383"/>
                </a:lnTo>
                <a:lnTo>
                  <a:pt x="1191" y="347"/>
                </a:lnTo>
                <a:lnTo>
                  <a:pt x="1190" y="284"/>
                </a:lnTo>
                <a:lnTo>
                  <a:pt x="1190" y="284"/>
                </a:lnTo>
                <a:lnTo>
                  <a:pt x="1191" y="234"/>
                </a:lnTo>
                <a:lnTo>
                  <a:pt x="1191" y="221"/>
                </a:lnTo>
                <a:lnTo>
                  <a:pt x="1190" y="208"/>
                </a:lnTo>
                <a:lnTo>
                  <a:pt x="1189" y="195"/>
                </a:lnTo>
                <a:lnTo>
                  <a:pt x="1184" y="185"/>
                </a:lnTo>
                <a:lnTo>
                  <a:pt x="1184" y="185"/>
                </a:lnTo>
                <a:lnTo>
                  <a:pt x="1180" y="174"/>
                </a:lnTo>
                <a:lnTo>
                  <a:pt x="1172" y="165"/>
                </a:lnTo>
                <a:lnTo>
                  <a:pt x="1166" y="155"/>
                </a:lnTo>
                <a:lnTo>
                  <a:pt x="1156" y="147"/>
                </a:lnTo>
                <a:lnTo>
                  <a:pt x="1128" y="122"/>
                </a:lnTo>
                <a:lnTo>
                  <a:pt x="1128" y="122"/>
                </a:lnTo>
                <a:lnTo>
                  <a:pt x="1113" y="104"/>
                </a:lnTo>
                <a:lnTo>
                  <a:pt x="1101" y="92"/>
                </a:lnTo>
                <a:lnTo>
                  <a:pt x="1088" y="79"/>
                </a:lnTo>
                <a:lnTo>
                  <a:pt x="1074" y="67"/>
                </a:lnTo>
                <a:lnTo>
                  <a:pt x="1060" y="56"/>
                </a:lnTo>
                <a:lnTo>
                  <a:pt x="1053" y="52"/>
                </a:lnTo>
                <a:lnTo>
                  <a:pt x="1046" y="49"/>
                </a:lnTo>
                <a:lnTo>
                  <a:pt x="1040" y="48"/>
                </a:lnTo>
                <a:lnTo>
                  <a:pt x="1033" y="48"/>
                </a:lnTo>
                <a:lnTo>
                  <a:pt x="1033" y="48"/>
                </a:lnTo>
                <a:lnTo>
                  <a:pt x="1026" y="51"/>
                </a:lnTo>
                <a:lnTo>
                  <a:pt x="1018" y="55"/>
                </a:lnTo>
                <a:lnTo>
                  <a:pt x="1010" y="61"/>
                </a:lnTo>
                <a:lnTo>
                  <a:pt x="1001" y="68"/>
                </a:lnTo>
                <a:lnTo>
                  <a:pt x="982" y="88"/>
                </a:lnTo>
                <a:lnTo>
                  <a:pt x="960" y="111"/>
                </a:lnTo>
                <a:lnTo>
                  <a:pt x="919" y="158"/>
                </a:lnTo>
                <a:lnTo>
                  <a:pt x="901" y="179"/>
                </a:lnTo>
                <a:lnTo>
                  <a:pt x="886" y="195"/>
                </a:lnTo>
                <a:lnTo>
                  <a:pt x="886" y="195"/>
                </a:lnTo>
                <a:lnTo>
                  <a:pt x="870" y="210"/>
                </a:lnTo>
                <a:lnTo>
                  <a:pt x="849" y="229"/>
                </a:lnTo>
                <a:lnTo>
                  <a:pt x="825" y="249"/>
                </a:lnTo>
                <a:lnTo>
                  <a:pt x="797" y="269"/>
                </a:lnTo>
                <a:lnTo>
                  <a:pt x="767" y="289"/>
                </a:lnTo>
                <a:lnTo>
                  <a:pt x="737" y="308"/>
                </a:lnTo>
                <a:lnTo>
                  <a:pt x="708" y="323"/>
                </a:lnTo>
                <a:lnTo>
                  <a:pt x="693" y="328"/>
                </a:lnTo>
                <a:lnTo>
                  <a:pt x="680" y="334"/>
                </a:lnTo>
                <a:lnTo>
                  <a:pt x="680" y="334"/>
                </a:lnTo>
                <a:lnTo>
                  <a:pt x="665" y="336"/>
                </a:lnTo>
                <a:lnTo>
                  <a:pt x="652" y="339"/>
                </a:lnTo>
                <a:lnTo>
                  <a:pt x="638" y="339"/>
                </a:lnTo>
                <a:lnTo>
                  <a:pt x="623" y="339"/>
                </a:lnTo>
                <a:lnTo>
                  <a:pt x="610" y="338"/>
                </a:lnTo>
                <a:lnTo>
                  <a:pt x="597" y="335"/>
                </a:lnTo>
                <a:lnTo>
                  <a:pt x="571" y="327"/>
                </a:lnTo>
                <a:lnTo>
                  <a:pt x="547" y="318"/>
                </a:lnTo>
                <a:lnTo>
                  <a:pt x="525" y="307"/>
                </a:lnTo>
                <a:lnTo>
                  <a:pt x="507" y="295"/>
                </a:lnTo>
                <a:lnTo>
                  <a:pt x="492" y="284"/>
                </a:lnTo>
                <a:lnTo>
                  <a:pt x="492" y="284"/>
                </a:lnTo>
                <a:lnTo>
                  <a:pt x="470" y="269"/>
                </a:lnTo>
                <a:lnTo>
                  <a:pt x="434" y="245"/>
                </a:lnTo>
                <a:lnTo>
                  <a:pt x="341" y="185"/>
                </a:lnTo>
                <a:lnTo>
                  <a:pt x="190" y="90"/>
                </a:lnTo>
                <a:lnTo>
                  <a:pt x="190" y="90"/>
                </a:lnTo>
                <a:lnTo>
                  <a:pt x="152" y="64"/>
                </a:lnTo>
                <a:lnTo>
                  <a:pt x="128" y="48"/>
                </a:lnTo>
                <a:lnTo>
                  <a:pt x="102" y="32"/>
                </a:lnTo>
                <a:lnTo>
                  <a:pt x="78" y="17"/>
                </a:lnTo>
                <a:lnTo>
                  <a:pt x="56" y="6"/>
                </a:lnTo>
                <a:lnTo>
                  <a:pt x="46" y="2"/>
                </a:lnTo>
                <a:lnTo>
                  <a:pt x="37" y="1"/>
                </a:lnTo>
                <a:lnTo>
                  <a:pt x="30" y="0"/>
                </a:lnTo>
                <a:lnTo>
                  <a:pt x="25" y="2"/>
                </a:lnTo>
                <a:lnTo>
                  <a:pt x="25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B7754D9D-0401-4738-8A6D-E48A934D4DAE}"/>
              </a:ext>
            </a:extLst>
          </p:cNvPr>
          <p:cNvSpPr>
            <a:spLocks/>
          </p:cNvSpPr>
          <p:nvPr/>
        </p:nvSpPr>
        <p:spPr bwMode="auto">
          <a:xfrm>
            <a:off x="7813694" y="952500"/>
            <a:ext cx="1712413" cy="1112977"/>
          </a:xfrm>
          <a:custGeom>
            <a:avLst/>
            <a:gdLst>
              <a:gd name="T0" fmla="*/ 937 w 937"/>
              <a:gd name="T1" fmla="*/ 539 h 609"/>
              <a:gd name="T2" fmla="*/ 933 w 937"/>
              <a:gd name="T3" fmla="*/ 561 h 609"/>
              <a:gd name="T4" fmla="*/ 923 w 937"/>
              <a:gd name="T5" fmla="*/ 568 h 609"/>
              <a:gd name="T6" fmla="*/ 902 w 937"/>
              <a:gd name="T7" fmla="*/ 564 h 609"/>
              <a:gd name="T8" fmla="*/ 885 w 937"/>
              <a:gd name="T9" fmla="*/ 549 h 609"/>
              <a:gd name="T10" fmla="*/ 717 w 937"/>
              <a:gd name="T11" fmla="*/ 507 h 609"/>
              <a:gd name="T12" fmla="*/ 509 w 937"/>
              <a:gd name="T13" fmla="*/ 462 h 609"/>
              <a:gd name="T14" fmla="*/ 461 w 937"/>
              <a:gd name="T15" fmla="*/ 456 h 609"/>
              <a:gd name="T16" fmla="*/ 431 w 937"/>
              <a:gd name="T17" fmla="*/ 466 h 609"/>
              <a:gd name="T18" fmla="*/ 390 w 937"/>
              <a:gd name="T19" fmla="*/ 491 h 609"/>
              <a:gd name="T20" fmla="*/ 281 w 937"/>
              <a:gd name="T21" fmla="*/ 573 h 609"/>
              <a:gd name="T22" fmla="*/ 246 w 937"/>
              <a:gd name="T23" fmla="*/ 594 h 609"/>
              <a:gd name="T24" fmla="*/ 194 w 937"/>
              <a:gd name="T25" fmla="*/ 609 h 609"/>
              <a:gd name="T26" fmla="*/ 151 w 937"/>
              <a:gd name="T27" fmla="*/ 604 h 609"/>
              <a:gd name="T28" fmla="*/ 93 w 937"/>
              <a:gd name="T29" fmla="*/ 585 h 609"/>
              <a:gd name="T30" fmla="*/ 80 w 937"/>
              <a:gd name="T31" fmla="*/ 572 h 609"/>
              <a:gd name="T32" fmla="*/ 58 w 937"/>
              <a:gd name="T33" fmla="*/ 538 h 609"/>
              <a:gd name="T34" fmla="*/ 53 w 937"/>
              <a:gd name="T35" fmla="*/ 509 h 609"/>
              <a:gd name="T36" fmla="*/ 50 w 937"/>
              <a:gd name="T37" fmla="*/ 464 h 609"/>
              <a:gd name="T38" fmla="*/ 15 w 937"/>
              <a:gd name="T39" fmla="*/ 440 h 609"/>
              <a:gd name="T40" fmla="*/ 2 w 937"/>
              <a:gd name="T41" fmla="*/ 419 h 609"/>
              <a:gd name="T42" fmla="*/ 4 w 937"/>
              <a:gd name="T43" fmla="*/ 399 h 609"/>
              <a:gd name="T44" fmla="*/ 26 w 937"/>
              <a:gd name="T45" fmla="*/ 350 h 609"/>
              <a:gd name="T46" fmla="*/ 34 w 937"/>
              <a:gd name="T47" fmla="*/ 332 h 609"/>
              <a:gd name="T48" fmla="*/ 53 w 937"/>
              <a:gd name="T49" fmla="*/ 263 h 609"/>
              <a:gd name="T50" fmla="*/ 59 w 937"/>
              <a:gd name="T51" fmla="*/ 223 h 609"/>
              <a:gd name="T52" fmla="*/ 72 w 937"/>
              <a:gd name="T53" fmla="*/ 204 h 609"/>
              <a:gd name="T54" fmla="*/ 93 w 937"/>
              <a:gd name="T55" fmla="*/ 195 h 609"/>
              <a:gd name="T56" fmla="*/ 149 w 937"/>
              <a:gd name="T57" fmla="*/ 183 h 609"/>
              <a:gd name="T58" fmla="*/ 161 w 937"/>
              <a:gd name="T59" fmla="*/ 171 h 609"/>
              <a:gd name="T60" fmla="*/ 170 w 937"/>
              <a:gd name="T61" fmla="*/ 112 h 609"/>
              <a:gd name="T62" fmla="*/ 183 w 937"/>
              <a:gd name="T63" fmla="*/ 90 h 609"/>
              <a:gd name="T64" fmla="*/ 200 w 937"/>
              <a:gd name="T65" fmla="*/ 79 h 609"/>
              <a:gd name="T66" fmla="*/ 229 w 937"/>
              <a:gd name="T67" fmla="*/ 71 h 609"/>
              <a:gd name="T68" fmla="*/ 255 w 937"/>
              <a:gd name="T69" fmla="*/ 63 h 609"/>
              <a:gd name="T70" fmla="*/ 284 w 937"/>
              <a:gd name="T71" fmla="*/ 54 h 609"/>
              <a:gd name="T72" fmla="*/ 290 w 937"/>
              <a:gd name="T73" fmla="*/ 50 h 609"/>
              <a:gd name="T74" fmla="*/ 300 w 937"/>
              <a:gd name="T75" fmla="*/ 30 h 609"/>
              <a:gd name="T76" fmla="*/ 313 w 937"/>
              <a:gd name="T77" fmla="*/ 22 h 609"/>
              <a:gd name="T78" fmla="*/ 374 w 937"/>
              <a:gd name="T79" fmla="*/ 4 h 609"/>
              <a:gd name="T80" fmla="*/ 414 w 937"/>
              <a:gd name="T81" fmla="*/ 0 h 609"/>
              <a:gd name="T82" fmla="*/ 434 w 937"/>
              <a:gd name="T83" fmla="*/ 8 h 609"/>
              <a:gd name="T84" fmla="*/ 450 w 937"/>
              <a:gd name="T85" fmla="*/ 27 h 609"/>
              <a:gd name="T86" fmla="*/ 461 w 937"/>
              <a:gd name="T87" fmla="*/ 67 h 609"/>
              <a:gd name="T88" fmla="*/ 464 w 937"/>
              <a:gd name="T89" fmla="*/ 114 h 609"/>
              <a:gd name="T90" fmla="*/ 464 w 937"/>
              <a:gd name="T91" fmla="*/ 266 h 609"/>
              <a:gd name="T92" fmla="*/ 462 w 937"/>
              <a:gd name="T93" fmla="*/ 328 h 609"/>
              <a:gd name="T94" fmla="*/ 465 w 937"/>
              <a:gd name="T95" fmla="*/ 345 h 609"/>
              <a:gd name="T96" fmla="*/ 490 w 937"/>
              <a:gd name="T97" fmla="*/ 383 h 609"/>
              <a:gd name="T98" fmla="*/ 520 w 937"/>
              <a:gd name="T99" fmla="*/ 409 h 609"/>
              <a:gd name="T100" fmla="*/ 537 w 937"/>
              <a:gd name="T101" fmla="*/ 419 h 609"/>
              <a:gd name="T102" fmla="*/ 635 w 937"/>
              <a:gd name="T103" fmla="*/ 454 h 609"/>
              <a:gd name="T104" fmla="*/ 763 w 937"/>
              <a:gd name="T105" fmla="*/ 491 h 609"/>
              <a:gd name="T106" fmla="*/ 915 w 937"/>
              <a:gd name="T107" fmla="*/ 525 h 609"/>
              <a:gd name="T108" fmla="*/ 936 w 937"/>
              <a:gd name="T109" fmla="*/ 531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7" h="609">
                <a:moveTo>
                  <a:pt x="936" y="531"/>
                </a:moveTo>
                <a:lnTo>
                  <a:pt x="936" y="531"/>
                </a:lnTo>
                <a:lnTo>
                  <a:pt x="937" y="539"/>
                </a:lnTo>
                <a:lnTo>
                  <a:pt x="937" y="550"/>
                </a:lnTo>
                <a:lnTo>
                  <a:pt x="936" y="557"/>
                </a:lnTo>
                <a:lnTo>
                  <a:pt x="933" y="561"/>
                </a:lnTo>
                <a:lnTo>
                  <a:pt x="929" y="565"/>
                </a:lnTo>
                <a:lnTo>
                  <a:pt x="923" y="568"/>
                </a:lnTo>
                <a:lnTo>
                  <a:pt x="923" y="568"/>
                </a:lnTo>
                <a:lnTo>
                  <a:pt x="915" y="568"/>
                </a:lnTo>
                <a:lnTo>
                  <a:pt x="908" y="566"/>
                </a:lnTo>
                <a:lnTo>
                  <a:pt x="902" y="564"/>
                </a:lnTo>
                <a:lnTo>
                  <a:pt x="897" y="560"/>
                </a:lnTo>
                <a:lnTo>
                  <a:pt x="890" y="553"/>
                </a:lnTo>
                <a:lnTo>
                  <a:pt x="885" y="549"/>
                </a:lnTo>
                <a:lnTo>
                  <a:pt x="885" y="549"/>
                </a:lnTo>
                <a:lnTo>
                  <a:pt x="833" y="535"/>
                </a:lnTo>
                <a:lnTo>
                  <a:pt x="717" y="507"/>
                </a:lnTo>
                <a:lnTo>
                  <a:pt x="592" y="479"/>
                </a:lnTo>
                <a:lnTo>
                  <a:pt x="509" y="462"/>
                </a:lnTo>
                <a:lnTo>
                  <a:pt x="509" y="462"/>
                </a:lnTo>
                <a:lnTo>
                  <a:pt x="489" y="458"/>
                </a:lnTo>
                <a:lnTo>
                  <a:pt x="474" y="456"/>
                </a:lnTo>
                <a:lnTo>
                  <a:pt x="461" y="456"/>
                </a:lnTo>
                <a:lnTo>
                  <a:pt x="450" y="458"/>
                </a:lnTo>
                <a:lnTo>
                  <a:pt x="441" y="460"/>
                </a:lnTo>
                <a:lnTo>
                  <a:pt x="431" y="466"/>
                </a:lnTo>
                <a:lnTo>
                  <a:pt x="406" y="480"/>
                </a:lnTo>
                <a:lnTo>
                  <a:pt x="406" y="480"/>
                </a:lnTo>
                <a:lnTo>
                  <a:pt x="390" y="491"/>
                </a:lnTo>
                <a:lnTo>
                  <a:pt x="370" y="506"/>
                </a:lnTo>
                <a:lnTo>
                  <a:pt x="325" y="541"/>
                </a:lnTo>
                <a:lnTo>
                  <a:pt x="281" y="573"/>
                </a:lnTo>
                <a:lnTo>
                  <a:pt x="262" y="586"/>
                </a:lnTo>
                <a:lnTo>
                  <a:pt x="246" y="594"/>
                </a:lnTo>
                <a:lnTo>
                  <a:pt x="246" y="594"/>
                </a:lnTo>
                <a:lnTo>
                  <a:pt x="223" y="604"/>
                </a:lnTo>
                <a:lnTo>
                  <a:pt x="207" y="608"/>
                </a:lnTo>
                <a:lnTo>
                  <a:pt x="194" y="609"/>
                </a:lnTo>
                <a:lnTo>
                  <a:pt x="175" y="608"/>
                </a:lnTo>
                <a:lnTo>
                  <a:pt x="175" y="608"/>
                </a:lnTo>
                <a:lnTo>
                  <a:pt x="151" y="604"/>
                </a:lnTo>
                <a:lnTo>
                  <a:pt x="124" y="597"/>
                </a:lnTo>
                <a:lnTo>
                  <a:pt x="102" y="589"/>
                </a:lnTo>
                <a:lnTo>
                  <a:pt x="93" y="585"/>
                </a:lnTo>
                <a:lnTo>
                  <a:pt x="88" y="581"/>
                </a:lnTo>
                <a:lnTo>
                  <a:pt x="88" y="581"/>
                </a:lnTo>
                <a:lnTo>
                  <a:pt x="80" y="572"/>
                </a:lnTo>
                <a:lnTo>
                  <a:pt x="70" y="560"/>
                </a:lnTo>
                <a:lnTo>
                  <a:pt x="61" y="546"/>
                </a:lnTo>
                <a:lnTo>
                  <a:pt x="58" y="538"/>
                </a:lnTo>
                <a:lnTo>
                  <a:pt x="55" y="529"/>
                </a:lnTo>
                <a:lnTo>
                  <a:pt x="55" y="529"/>
                </a:lnTo>
                <a:lnTo>
                  <a:pt x="53" y="509"/>
                </a:lnTo>
                <a:lnTo>
                  <a:pt x="50" y="487"/>
                </a:lnTo>
                <a:lnTo>
                  <a:pt x="50" y="464"/>
                </a:lnTo>
                <a:lnTo>
                  <a:pt x="50" y="464"/>
                </a:lnTo>
                <a:lnTo>
                  <a:pt x="42" y="459"/>
                </a:lnTo>
                <a:lnTo>
                  <a:pt x="25" y="448"/>
                </a:lnTo>
                <a:lnTo>
                  <a:pt x="15" y="440"/>
                </a:lnTo>
                <a:lnTo>
                  <a:pt x="7" y="432"/>
                </a:lnTo>
                <a:lnTo>
                  <a:pt x="2" y="424"/>
                </a:lnTo>
                <a:lnTo>
                  <a:pt x="2" y="419"/>
                </a:lnTo>
                <a:lnTo>
                  <a:pt x="0" y="415"/>
                </a:lnTo>
                <a:lnTo>
                  <a:pt x="0" y="415"/>
                </a:lnTo>
                <a:lnTo>
                  <a:pt x="4" y="399"/>
                </a:lnTo>
                <a:lnTo>
                  <a:pt x="10" y="381"/>
                </a:lnTo>
                <a:lnTo>
                  <a:pt x="18" y="365"/>
                </a:lnTo>
                <a:lnTo>
                  <a:pt x="26" y="350"/>
                </a:lnTo>
                <a:lnTo>
                  <a:pt x="26" y="350"/>
                </a:lnTo>
                <a:lnTo>
                  <a:pt x="30" y="342"/>
                </a:lnTo>
                <a:lnTo>
                  <a:pt x="34" y="332"/>
                </a:lnTo>
                <a:lnTo>
                  <a:pt x="41" y="306"/>
                </a:lnTo>
                <a:lnTo>
                  <a:pt x="53" y="263"/>
                </a:lnTo>
                <a:lnTo>
                  <a:pt x="53" y="263"/>
                </a:lnTo>
                <a:lnTo>
                  <a:pt x="55" y="248"/>
                </a:lnTo>
                <a:lnTo>
                  <a:pt x="58" y="231"/>
                </a:lnTo>
                <a:lnTo>
                  <a:pt x="59" y="223"/>
                </a:lnTo>
                <a:lnTo>
                  <a:pt x="62" y="216"/>
                </a:lnTo>
                <a:lnTo>
                  <a:pt x="66" y="209"/>
                </a:lnTo>
                <a:lnTo>
                  <a:pt x="72" y="204"/>
                </a:lnTo>
                <a:lnTo>
                  <a:pt x="72" y="204"/>
                </a:lnTo>
                <a:lnTo>
                  <a:pt x="80" y="199"/>
                </a:lnTo>
                <a:lnTo>
                  <a:pt x="93" y="195"/>
                </a:lnTo>
                <a:lnTo>
                  <a:pt x="108" y="191"/>
                </a:lnTo>
                <a:lnTo>
                  <a:pt x="123" y="188"/>
                </a:lnTo>
                <a:lnTo>
                  <a:pt x="149" y="183"/>
                </a:lnTo>
                <a:lnTo>
                  <a:pt x="161" y="181"/>
                </a:lnTo>
                <a:lnTo>
                  <a:pt x="161" y="181"/>
                </a:lnTo>
                <a:lnTo>
                  <a:pt x="161" y="171"/>
                </a:lnTo>
                <a:lnTo>
                  <a:pt x="163" y="142"/>
                </a:lnTo>
                <a:lnTo>
                  <a:pt x="166" y="128"/>
                </a:lnTo>
                <a:lnTo>
                  <a:pt x="170" y="112"/>
                </a:lnTo>
                <a:lnTo>
                  <a:pt x="175" y="99"/>
                </a:lnTo>
                <a:lnTo>
                  <a:pt x="179" y="94"/>
                </a:lnTo>
                <a:lnTo>
                  <a:pt x="183" y="90"/>
                </a:lnTo>
                <a:lnTo>
                  <a:pt x="183" y="90"/>
                </a:lnTo>
                <a:lnTo>
                  <a:pt x="192" y="83"/>
                </a:lnTo>
                <a:lnTo>
                  <a:pt x="200" y="79"/>
                </a:lnTo>
                <a:lnTo>
                  <a:pt x="208" y="75"/>
                </a:lnTo>
                <a:lnTo>
                  <a:pt x="215" y="74"/>
                </a:lnTo>
                <a:lnTo>
                  <a:pt x="229" y="71"/>
                </a:lnTo>
                <a:lnTo>
                  <a:pt x="243" y="67"/>
                </a:lnTo>
                <a:lnTo>
                  <a:pt x="243" y="67"/>
                </a:lnTo>
                <a:lnTo>
                  <a:pt x="255" y="63"/>
                </a:lnTo>
                <a:lnTo>
                  <a:pt x="265" y="59"/>
                </a:lnTo>
                <a:lnTo>
                  <a:pt x="274" y="55"/>
                </a:lnTo>
                <a:lnTo>
                  <a:pt x="284" y="54"/>
                </a:lnTo>
                <a:lnTo>
                  <a:pt x="284" y="54"/>
                </a:lnTo>
                <a:lnTo>
                  <a:pt x="288" y="52"/>
                </a:lnTo>
                <a:lnTo>
                  <a:pt x="290" y="50"/>
                </a:lnTo>
                <a:lnTo>
                  <a:pt x="293" y="40"/>
                </a:lnTo>
                <a:lnTo>
                  <a:pt x="296" y="35"/>
                </a:lnTo>
                <a:lnTo>
                  <a:pt x="300" y="30"/>
                </a:lnTo>
                <a:lnTo>
                  <a:pt x="305" y="26"/>
                </a:lnTo>
                <a:lnTo>
                  <a:pt x="313" y="22"/>
                </a:lnTo>
                <a:lnTo>
                  <a:pt x="313" y="22"/>
                </a:lnTo>
                <a:lnTo>
                  <a:pt x="340" y="14"/>
                </a:lnTo>
                <a:lnTo>
                  <a:pt x="356" y="8"/>
                </a:lnTo>
                <a:lnTo>
                  <a:pt x="374" y="4"/>
                </a:lnTo>
                <a:lnTo>
                  <a:pt x="391" y="0"/>
                </a:lnTo>
                <a:lnTo>
                  <a:pt x="407" y="0"/>
                </a:lnTo>
                <a:lnTo>
                  <a:pt x="414" y="0"/>
                </a:lnTo>
                <a:lnTo>
                  <a:pt x="422" y="1"/>
                </a:lnTo>
                <a:lnTo>
                  <a:pt x="427" y="4"/>
                </a:lnTo>
                <a:lnTo>
                  <a:pt x="434" y="8"/>
                </a:lnTo>
                <a:lnTo>
                  <a:pt x="434" y="8"/>
                </a:lnTo>
                <a:lnTo>
                  <a:pt x="442" y="18"/>
                </a:lnTo>
                <a:lnTo>
                  <a:pt x="450" y="27"/>
                </a:lnTo>
                <a:lnTo>
                  <a:pt x="454" y="39"/>
                </a:lnTo>
                <a:lnTo>
                  <a:pt x="458" y="52"/>
                </a:lnTo>
                <a:lnTo>
                  <a:pt x="461" y="67"/>
                </a:lnTo>
                <a:lnTo>
                  <a:pt x="462" y="82"/>
                </a:lnTo>
                <a:lnTo>
                  <a:pt x="464" y="114"/>
                </a:lnTo>
                <a:lnTo>
                  <a:pt x="464" y="114"/>
                </a:lnTo>
                <a:lnTo>
                  <a:pt x="465" y="191"/>
                </a:lnTo>
                <a:lnTo>
                  <a:pt x="465" y="231"/>
                </a:lnTo>
                <a:lnTo>
                  <a:pt x="464" y="266"/>
                </a:lnTo>
                <a:lnTo>
                  <a:pt x="464" y="266"/>
                </a:lnTo>
                <a:lnTo>
                  <a:pt x="461" y="313"/>
                </a:lnTo>
                <a:lnTo>
                  <a:pt x="462" y="328"/>
                </a:lnTo>
                <a:lnTo>
                  <a:pt x="464" y="340"/>
                </a:lnTo>
                <a:lnTo>
                  <a:pt x="464" y="340"/>
                </a:lnTo>
                <a:lnTo>
                  <a:pt x="465" y="345"/>
                </a:lnTo>
                <a:lnTo>
                  <a:pt x="469" y="353"/>
                </a:lnTo>
                <a:lnTo>
                  <a:pt x="482" y="373"/>
                </a:lnTo>
                <a:lnTo>
                  <a:pt x="490" y="383"/>
                </a:lnTo>
                <a:lnTo>
                  <a:pt x="500" y="393"/>
                </a:lnTo>
                <a:lnTo>
                  <a:pt x="511" y="401"/>
                </a:lnTo>
                <a:lnTo>
                  <a:pt x="520" y="409"/>
                </a:lnTo>
                <a:lnTo>
                  <a:pt x="520" y="409"/>
                </a:lnTo>
                <a:lnTo>
                  <a:pt x="527" y="413"/>
                </a:lnTo>
                <a:lnTo>
                  <a:pt x="537" y="419"/>
                </a:lnTo>
                <a:lnTo>
                  <a:pt x="563" y="429"/>
                </a:lnTo>
                <a:lnTo>
                  <a:pt x="598" y="442"/>
                </a:lnTo>
                <a:lnTo>
                  <a:pt x="635" y="454"/>
                </a:lnTo>
                <a:lnTo>
                  <a:pt x="711" y="476"/>
                </a:lnTo>
                <a:lnTo>
                  <a:pt x="763" y="491"/>
                </a:lnTo>
                <a:lnTo>
                  <a:pt x="763" y="491"/>
                </a:lnTo>
                <a:lnTo>
                  <a:pt x="807" y="502"/>
                </a:lnTo>
                <a:lnTo>
                  <a:pt x="866" y="514"/>
                </a:lnTo>
                <a:lnTo>
                  <a:pt x="915" y="525"/>
                </a:lnTo>
                <a:lnTo>
                  <a:pt x="931" y="529"/>
                </a:lnTo>
                <a:lnTo>
                  <a:pt x="935" y="530"/>
                </a:lnTo>
                <a:lnTo>
                  <a:pt x="936" y="531"/>
                </a:lnTo>
                <a:lnTo>
                  <a:pt x="936" y="5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80F2E9B9-7E4C-4CFE-B943-0F175B4CB33C}"/>
              </a:ext>
            </a:extLst>
          </p:cNvPr>
          <p:cNvSpPr>
            <a:spLocks/>
          </p:cNvSpPr>
          <p:nvPr/>
        </p:nvSpPr>
        <p:spPr bwMode="auto">
          <a:xfrm>
            <a:off x="402981" y="2929707"/>
            <a:ext cx="1660525" cy="1066800"/>
          </a:xfrm>
          <a:custGeom>
            <a:avLst/>
            <a:gdLst>
              <a:gd name="T0" fmla="*/ 20 w 1046"/>
              <a:gd name="T1" fmla="*/ 651 h 672"/>
              <a:gd name="T2" fmla="*/ 44 w 1046"/>
              <a:gd name="T3" fmla="*/ 671 h 672"/>
              <a:gd name="T4" fmla="*/ 55 w 1046"/>
              <a:gd name="T5" fmla="*/ 672 h 672"/>
              <a:gd name="T6" fmla="*/ 64 w 1046"/>
              <a:gd name="T7" fmla="*/ 666 h 672"/>
              <a:gd name="T8" fmla="*/ 153 w 1046"/>
              <a:gd name="T9" fmla="*/ 624 h 672"/>
              <a:gd name="T10" fmla="*/ 240 w 1046"/>
              <a:gd name="T11" fmla="*/ 595 h 672"/>
              <a:gd name="T12" fmla="*/ 270 w 1046"/>
              <a:gd name="T13" fmla="*/ 584 h 672"/>
              <a:gd name="T14" fmla="*/ 386 w 1046"/>
              <a:gd name="T15" fmla="*/ 526 h 672"/>
              <a:gd name="T16" fmla="*/ 482 w 1046"/>
              <a:gd name="T17" fmla="*/ 479 h 672"/>
              <a:gd name="T18" fmla="*/ 522 w 1046"/>
              <a:gd name="T19" fmla="*/ 466 h 672"/>
              <a:gd name="T20" fmla="*/ 550 w 1046"/>
              <a:gd name="T21" fmla="*/ 467 h 672"/>
              <a:gd name="T22" fmla="*/ 642 w 1046"/>
              <a:gd name="T23" fmla="*/ 486 h 672"/>
              <a:gd name="T24" fmla="*/ 809 w 1046"/>
              <a:gd name="T25" fmla="*/ 533 h 672"/>
              <a:gd name="T26" fmla="*/ 895 w 1046"/>
              <a:gd name="T27" fmla="*/ 561 h 672"/>
              <a:gd name="T28" fmla="*/ 978 w 1046"/>
              <a:gd name="T29" fmla="*/ 591 h 672"/>
              <a:gd name="T30" fmla="*/ 996 w 1046"/>
              <a:gd name="T31" fmla="*/ 585 h 672"/>
              <a:gd name="T32" fmla="*/ 1003 w 1046"/>
              <a:gd name="T33" fmla="*/ 578 h 672"/>
              <a:gd name="T34" fmla="*/ 1004 w 1046"/>
              <a:gd name="T35" fmla="*/ 569 h 672"/>
              <a:gd name="T36" fmla="*/ 1012 w 1046"/>
              <a:gd name="T37" fmla="*/ 556 h 672"/>
              <a:gd name="T38" fmla="*/ 1023 w 1046"/>
              <a:gd name="T39" fmla="*/ 545 h 672"/>
              <a:gd name="T40" fmla="*/ 1044 w 1046"/>
              <a:gd name="T41" fmla="*/ 497 h 672"/>
              <a:gd name="T42" fmla="*/ 1046 w 1046"/>
              <a:gd name="T43" fmla="*/ 485 h 672"/>
              <a:gd name="T44" fmla="*/ 1028 w 1046"/>
              <a:gd name="T45" fmla="*/ 435 h 672"/>
              <a:gd name="T46" fmla="*/ 993 w 1046"/>
              <a:gd name="T47" fmla="*/ 361 h 672"/>
              <a:gd name="T48" fmla="*/ 976 w 1046"/>
              <a:gd name="T49" fmla="*/ 307 h 672"/>
              <a:gd name="T50" fmla="*/ 957 w 1046"/>
              <a:gd name="T51" fmla="*/ 270 h 672"/>
              <a:gd name="T52" fmla="*/ 921 w 1046"/>
              <a:gd name="T53" fmla="*/ 222 h 672"/>
              <a:gd name="T54" fmla="*/ 872 w 1046"/>
              <a:gd name="T55" fmla="*/ 175 h 672"/>
              <a:gd name="T56" fmla="*/ 824 w 1046"/>
              <a:gd name="T57" fmla="*/ 148 h 672"/>
              <a:gd name="T58" fmla="*/ 795 w 1046"/>
              <a:gd name="T59" fmla="*/ 138 h 672"/>
              <a:gd name="T60" fmla="*/ 715 w 1046"/>
              <a:gd name="T61" fmla="*/ 121 h 672"/>
              <a:gd name="T62" fmla="*/ 672 w 1046"/>
              <a:gd name="T63" fmla="*/ 106 h 672"/>
              <a:gd name="T64" fmla="*/ 593 w 1046"/>
              <a:gd name="T65" fmla="*/ 62 h 672"/>
              <a:gd name="T66" fmla="*/ 506 w 1046"/>
              <a:gd name="T67" fmla="*/ 14 h 672"/>
              <a:gd name="T68" fmla="*/ 463 w 1046"/>
              <a:gd name="T69" fmla="*/ 0 h 672"/>
              <a:gd name="T70" fmla="*/ 452 w 1046"/>
              <a:gd name="T71" fmla="*/ 2 h 672"/>
              <a:gd name="T72" fmla="*/ 436 w 1046"/>
              <a:gd name="T73" fmla="*/ 27 h 672"/>
              <a:gd name="T74" fmla="*/ 423 w 1046"/>
              <a:gd name="T75" fmla="*/ 97 h 672"/>
              <a:gd name="T76" fmla="*/ 424 w 1046"/>
              <a:gd name="T77" fmla="*/ 156 h 672"/>
              <a:gd name="T78" fmla="*/ 433 w 1046"/>
              <a:gd name="T79" fmla="*/ 189 h 672"/>
              <a:gd name="T80" fmla="*/ 458 w 1046"/>
              <a:gd name="T81" fmla="*/ 313 h 672"/>
              <a:gd name="T82" fmla="*/ 471 w 1046"/>
              <a:gd name="T83" fmla="*/ 422 h 672"/>
              <a:gd name="T84" fmla="*/ 471 w 1046"/>
              <a:gd name="T85" fmla="*/ 436 h 672"/>
              <a:gd name="T86" fmla="*/ 454 w 1046"/>
              <a:gd name="T87" fmla="*/ 452 h 672"/>
              <a:gd name="T88" fmla="*/ 382 w 1046"/>
              <a:gd name="T89" fmla="*/ 495 h 672"/>
              <a:gd name="T90" fmla="*/ 323 w 1046"/>
              <a:gd name="T91" fmla="*/ 523 h 672"/>
              <a:gd name="T92" fmla="*/ 207 w 1046"/>
              <a:gd name="T93" fmla="*/ 569 h 672"/>
              <a:gd name="T94" fmla="*/ 152 w 1046"/>
              <a:gd name="T95" fmla="*/ 595 h 672"/>
              <a:gd name="T96" fmla="*/ 90 w 1046"/>
              <a:gd name="T97" fmla="*/ 624 h 672"/>
              <a:gd name="T98" fmla="*/ 59 w 1046"/>
              <a:gd name="T99" fmla="*/ 625 h 672"/>
              <a:gd name="T100" fmla="*/ 11 w 1046"/>
              <a:gd name="T101" fmla="*/ 619 h 672"/>
              <a:gd name="T102" fmla="*/ 0 w 1046"/>
              <a:gd name="T103" fmla="*/ 623 h 672"/>
              <a:gd name="T104" fmla="*/ 8 w 1046"/>
              <a:gd name="T105" fmla="*/ 638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46" h="672">
                <a:moveTo>
                  <a:pt x="8" y="638"/>
                </a:moveTo>
                <a:lnTo>
                  <a:pt x="8" y="638"/>
                </a:lnTo>
                <a:lnTo>
                  <a:pt x="20" y="651"/>
                </a:lnTo>
                <a:lnTo>
                  <a:pt x="31" y="660"/>
                </a:lnTo>
                <a:lnTo>
                  <a:pt x="37" y="667"/>
                </a:lnTo>
                <a:lnTo>
                  <a:pt x="44" y="671"/>
                </a:lnTo>
                <a:lnTo>
                  <a:pt x="49" y="672"/>
                </a:lnTo>
                <a:lnTo>
                  <a:pt x="52" y="672"/>
                </a:lnTo>
                <a:lnTo>
                  <a:pt x="55" y="672"/>
                </a:lnTo>
                <a:lnTo>
                  <a:pt x="58" y="670"/>
                </a:lnTo>
                <a:lnTo>
                  <a:pt x="58" y="670"/>
                </a:lnTo>
                <a:lnTo>
                  <a:pt x="64" y="666"/>
                </a:lnTo>
                <a:lnTo>
                  <a:pt x="79" y="658"/>
                </a:lnTo>
                <a:lnTo>
                  <a:pt x="125" y="636"/>
                </a:lnTo>
                <a:lnTo>
                  <a:pt x="153" y="624"/>
                </a:lnTo>
                <a:lnTo>
                  <a:pt x="184" y="612"/>
                </a:lnTo>
                <a:lnTo>
                  <a:pt x="212" y="601"/>
                </a:lnTo>
                <a:lnTo>
                  <a:pt x="240" y="595"/>
                </a:lnTo>
                <a:lnTo>
                  <a:pt x="240" y="595"/>
                </a:lnTo>
                <a:lnTo>
                  <a:pt x="254" y="591"/>
                </a:lnTo>
                <a:lnTo>
                  <a:pt x="270" y="584"/>
                </a:lnTo>
                <a:lnTo>
                  <a:pt x="305" y="568"/>
                </a:lnTo>
                <a:lnTo>
                  <a:pt x="345" y="548"/>
                </a:lnTo>
                <a:lnTo>
                  <a:pt x="386" y="526"/>
                </a:lnTo>
                <a:lnTo>
                  <a:pt x="427" y="505"/>
                </a:lnTo>
                <a:lnTo>
                  <a:pt x="464" y="486"/>
                </a:lnTo>
                <a:lnTo>
                  <a:pt x="482" y="479"/>
                </a:lnTo>
                <a:lnTo>
                  <a:pt x="498" y="472"/>
                </a:lnTo>
                <a:lnTo>
                  <a:pt x="511" y="468"/>
                </a:lnTo>
                <a:lnTo>
                  <a:pt x="522" y="466"/>
                </a:lnTo>
                <a:lnTo>
                  <a:pt x="522" y="466"/>
                </a:lnTo>
                <a:lnTo>
                  <a:pt x="534" y="466"/>
                </a:lnTo>
                <a:lnTo>
                  <a:pt x="550" y="467"/>
                </a:lnTo>
                <a:lnTo>
                  <a:pt x="569" y="471"/>
                </a:lnTo>
                <a:lnTo>
                  <a:pt x="592" y="475"/>
                </a:lnTo>
                <a:lnTo>
                  <a:pt x="642" y="486"/>
                </a:lnTo>
                <a:lnTo>
                  <a:pt x="698" y="501"/>
                </a:lnTo>
                <a:lnTo>
                  <a:pt x="754" y="517"/>
                </a:lnTo>
                <a:lnTo>
                  <a:pt x="809" y="533"/>
                </a:lnTo>
                <a:lnTo>
                  <a:pt x="856" y="549"/>
                </a:lnTo>
                <a:lnTo>
                  <a:pt x="895" y="561"/>
                </a:lnTo>
                <a:lnTo>
                  <a:pt x="895" y="561"/>
                </a:lnTo>
                <a:lnTo>
                  <a:pt x="944" y="580"/>
                </a:lnTo>
                <a:lnTo>
                  <a:pt x="970" y="589"/>
                </a:lnTo>
                <a:lnTo>
                  <a:pt x="978" y="591"/>
                </a:lnTo>
                <a:lnTo>
                  <a:pt x="985" y="591"/>
                </a:lnTo>
                <a:lnTo>
                  <a:pt x="991" y="589"/>
                </a:lnTo>
                <a:lnTo>
                  <a:pt x="996" y="585"/>
                </a:lnTo>
                <a:lnTo>
                  <a:pt x="996" y="585"/>
                </a:lnTo>
                <a:lnTo>
                  <a:pt x="1000" y="582"/>
                </a:lnTo>
                <a:lnTo>
                  <a:pt x="1003" y="578"/>
                </a:lnTo>
                <a:lnTo>
                  <a:pt x="1004" y="576"/>
                </a:lnTo>
                <a:lnTo>
                  <a:pt x="1004" y="572"/>
                </a:lnTo>
                <a:lnTo>
                  <a:pt x="1004" y="569"/>
                </a:lnTo>
                <a:lnTo>
                  <a:pt x="1004" y="565"/>
                </a:lnTo>
                <a:lnTo>
                  <a:pt x="1007" y="561"/>
                </a:lnTo>
                <a:lnTo>
                  <a:pt x="1012" y="556"/>
                </a:lnTo>
                <a:lnTo>
                  <a:pt x="1012" y="556"/>
                </a:lnTo>
                <a:lnTo>
                  <a:pt x="1017" y="550"/>
                </a:lnTo>
                <a:lnTo>
                  <a:pt x="1023" y="545"/>
                </a:lnTo>
                <a:lnTo>
                  <a:pt x="1031" y="530"/>
                </a:lnTo>
                <a:lnTo>
                  <a:pt x="1038" y="514"/>
                </a:lnTo>
                <a:lnTo>
                  <a:pt x="1044" y="497"/>
                </a:lnTo>
                <a:lnTo>
                  <a:pt x="1044" y="497"/>
                </a:lnTo>
                <a:lnTo>
                  <a:pt x="1046" y="491"/>
                </a:lnTo>
                <a:lnTo>
                  <a:pt x="1046" y="485"/>
                </a:lnTo>
                <a:lnTo>
                  <a:pt x="1042" y="471"/>
                </a:lnTo>
                <a:lnTo>
                  <a:pt x="1036" y="454"/>
                </a:lnTo>
                <a:lnTo>
                  <a:pt x="1028" y="435"/>
                </a:lnTo>
                <a:lnTo>
                  <a:pt x="1009" y="396"/>
                </a:lnTo>
                <a:lnTo>
                  <a:pt x="1000" y="377"/>
                </a:lnTo>
                <a:lnTo>
                  <a:pt x="993" y="361"/>
                </a:lnTo>
                <a:lnTo>
                  <a:pt x="993" y="361"/>
                </a:lnTo>
                <a:lnTo>
                  <a:pt x="984" y="332"/>
                </a:lnTo>
                <a:lnTo>
                  <a:pt x="976" y="307"/>
                </a:lnTo>
                <a:lnTo>
                  <a:pt x="972" y="295"/>
                </a:lnTo>
                <a:lnTo>
                  <a:pt x="965" y="283"/>
                </a:lnTo>
                <a:lnTo>
                  <a:pt x="957" y="270"/>
                </a:lnTo>
                <a:lnTo>
                  <a:pt x="946" y="255"/>
                </a:lnTo>
                <a:lnTo>
                  <a:pt x="946" y="255"/>
                </a:lnTo>
                <a:lnTo>
                  <a:pt x="921" y="222"/>
                </a:lnTo>
                <a:lnTo>
                  <a:pt x="907" y="206"/>
                </a:lnTo>
                <a:lnTo>
                  <a:pt x="891" y="189"/>
                </a:lnTo>
                <a:lnTo>
                  <a:pt x="872" y="175"/>
                </a:lnTo>
                <a:lnTo>
                  <a:pt x="850" y="160"/>
                </a:lnTo>
                <a:lnTo>
                  <a:pt x="837" y="155"/>
                </a:lnTo>
                <a:lnTo>
                  <a:pt x="824" y="148"/>
                </a:lnTo>
                <a:lnTo>
                  <a:pt x="809" y="142"/>
                </a:lnTo>
                <a:lnTo>
                  <a:pt x="795" y="138"/>
                </a:lnTo>
                <a:lnTo>
                  <a:pt x="795" y="138"/>
                </a:lnTo>
                <a:lnTo>
                  <a:pt x="766" y="130"/>
                </a:lnTo>
                <a:lnTo>
                  <a:pt x="745" y="126"/>
                </a:lnTo>
                <a:lnTo>
                  <a:pt x="715" y="121"/>
                </a:lnTo>
                <a:lnTo>
                  <a:pt x="703" y="118"/>
                </a:lnTo>
                <a:lnTo>
                  <a:pt x="688" y="114"/>
                </a:lnTo>
                <a:lnTo>
                  <a:pt x="672" y="106"/>
                </a:lnTo>
                <a:lnTo>
                  <a:pt x="650" y="94"/>
                </a:lnTo>
                <a:lnTo>
                  <a:pt x="650" y="94"/>
                </a:lnTo>
                <a:lnTo>
                  <a:pt x="593" y="62"/>
                </a:lnTo>
                <a:lnTo>
                  <a:pt x="564" y="45"/>
                </a:lnTo>
                <a:lnTo>
                  <a:pt x="534" y="28"/>
                </a:lnTo>
                <a:lnTo>
                  <a:pt x="506" y="14"/>
                </a:lnTo>
                <a:lnTo>
                  <a:pt x="482" y="4"/>
                </a:lnTo>
                <a:lnTo>
                  <a:pt x="472" y="2"/>
                </a:lnTo>
                <a:lnTo>
                  <a:pt x="463" y="0"/>
                </a:lnTo>
                <a:lnTo>
                  <a:pt x="456" y="0"/>
                </a:lnTo>
                <a:lnTo>
                  <a:pt x="452" y="2"/>
                </a:lnTo>
                <a:lnTo>
                  <a:pt x="452" y="2"/>
                </a:lnTo>
                <a:lnTo>
                  <a:pt x="448" y="6"/>
                </a:lnTo>
                <a:lnTo>
                  <a:pt x="444" y="12"/>
                </a:lnTo>
                <a:lnTo>
                  <a:pt x="436" y="27"/>
                </a:lnTo>
                <a:lnTo>
                  <a:pt x="429" y="49"/>
                </a:lnTo>
                <a:lnTo>
                  <a:pt x="425" y="71"/>
                </a:lnTo>
                <a:lnTo>
                  <a:pt x="423" y="97"/>
                </a:lnTo>
                <a:lnTo>
                  <a:pt x="421" y="121"/>
                </a:lnTo>
                <a:lnTo>
                  <a:pt x="423" y="145"/>
                </a:lnTo>
                <a:lnTo>
                  <a:pt x="424" y="156"/>
                </a:lnTo>
                <a:lnTo>
                  <a:pt x="427" y="165"/>
                </a:lnTo>
                <a:lnTo>
                  <a:pt x="427" y="165"/>
                </a:lnTo>
                <a:lnTo>
                  <a:pt x="433" y="189"/>
                </a:lnTo>
                <a:lnTo>
                  <a:pt x="441" y="226"/>
                </a:lnTo>
                <a:lnTo>
                  <a:pt x="450" y="269"/>
                </a:lnTo>
                <a:lnTo>
                  <a:pt x="458" y="313"/>
                </a:lnTo>
                <a:lnTo>
                  <a:pt x="463" y="356"/>
                </a:lnTo>
                <a:lnTo>
                  <a:pt x="468" y="395"/>
                </a:lnTo>
                <a:lnTo>
                  <a:pt x="471" y="422"/>
                </a:lnTo>
                <a:lnTo>
                  <a:pt x="471" y="431"/>
                </a:lnTo>
                <a:lnTo>
                  <a:pt x="471" y="436"/>
                </a:lnTo>
                <a:lnTo>
                  <a:pt x="471" y="436"/>
                </a:lnTo>
                <a:lnTo>
                  <a:pt x="468" y="440"/>
                </a:lnTo>
                <a:lnTo>
                  <a:pt x="466" y="444"/>
                </a:lnTo>
                <a:lnTo>
                  <a:pt x="454" y="452"/>
                </a:lnTo>
                <a:lnTo>
                  <a:pt x="439" y="463"/>
                </a:lnTo>
                <a:lnTo>
                  <a:pt x="420" y="474"/>
                </a:lnTo>
                <a:lnTo>
                  <a:pt x="382" y="495"/>
                </a:lnTo>
                <a:lnTo>
                  <a:pt x="354" y="510"/>
                </a:lnTo>
                <a:lnTo>
                  <a:pt x="354" y="510"/>
                </a:lnTo>
                <a:lnTo>
                  <a:pt x="323" y="523"/>
                </a:lnTo>
                <a:lnTo>
                  <a:pt x="279" y="542"/>
                </a:lnTo>
                <a:lnTo>
                  <a:pt x="236" y="558"/>
                </a:lnTo>
                <a:lnTo>
                  <a:pt x="207" y="569"/>
                </a:lnTo>
                <a:lnTo>
                  <a:pt x="207" y="569"/>
                </a:lnTo>
                <a:lnTo>
                  <a:pt x="182" y="580"/>
                </a:lnTo>
                <a:lnTo>
                  <a:pt x="152" y="595"/>
                </a:lnTo>
                <a:lnTo>
                  <a:pt x="119" y="611"/>
                </a:lnTo>
                <a:lnTo>
                  <a:pt x="90" y="624"/>
                </a:lnTo>
                <a:lnTo>
                  <a:pt x="90" y="624"/>
                </a:lnTo>
                <a:lnTo>
                  <a:pt x="83" y="625"/>
                </a:lnTo>
                <a:lnTo>
                  <a:pt x="76" y="627"/>
                </a:lnTo>
                <a:lnTo>
                  <a:pt x="59" y="625"/>
                </a:lnTo>
                <a:lnTo>
                  <a:pt x="40" y="623"/>
                </a:lnTo>
                <a:lnTo>
                  <a:pt x="24" y="620"/>
                </a:lnTo>
                <a:lnTo>
                  <a:pt x="11" y="619"/>
                </a:lnTo>
                <a:lnTo>
                  <a:pt x="5" y="619"/>
                </a:lnTo>
                <a:lnTo>
                  <a:pt x="1" y="620"/>
                </a:lnTo>
                <a:lnTo>
                  <a:pt x="0" y="623"/>
                </a:lnTo>
                <a:lnTo>
                  <a:pt x="0" y="625"/>
                </a:lnTo>
                <a:lnTo>
                  <a:pt x="4" y="631"/>
                </a:lnTo>
                <a:lnTo>
                  <a:pt x="8" y="638"/>
                </a:lnTo>
                <a:lnTo>
                  <a:pt x="8" y="6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9CCC2F99-E354-41C3-B25F-3D4B7B54CC2D}"/>
              </a:ext>
            </a:extLst>
          </p:cNvPr>
          <p:cNvSpPr>
            <a:spLocks/>
          </p:cNvSpPr>
          <p:nvPr/>
        </p:nvSpPr>
        <p:spPr bwMode="auto">
          <a:xfrm>
            <a:off x="765634" y="4673600"/>
            <a:ext cx="1122363" cy="1771650"/>
          </a:xfrm>
          <a:custGeom>
            <a:avLst/>
            <a:gdLst>
              <a:gd name="T0" fmla="*/ 145 w 707"/>
              <a:gd name="T1" fmla="*/ 1116 h 1116"/>
              <a:gd name="T2" fmla="*/ 162 w 707"/>
              <a:gd name="T3" fmla="*/ 1112 h 1116"/>
              <a:gd name="T4" fmla="*/ 164 w 707"/>
              <a:gd name="T5" fmla="*/ 1106 h 1116"/>
              <a:gd name="T6" fmla="*/ 164 w 707"/>
              <a:gd name="T7" fmla="*/ 1077 h 1116"/>
              <a:gd name="T8" fmla="*/ 177 w 707"/>
              <a:gd name="T9" fmla="*/ 868 h 1116"/>
              <a:gd name="T10" fmla="*/ 195 w 707"/>
              <a:gd name="T11" fmla="*/ 754 h 1116"/>
              <a:gd name="T12" fmla="*/ 216 w 707"/>
              <a:gd name="T13" fmla="*/ 695 h 1116"/>
              <a:gd name="T14" fmla="*/ 244 w 707"/>
              <a:gd name="T15" fmla="*/ 628 h 1116"/>
              <a:gd name="T16" fmla="*/ 274 w 707"/>
              <a:gd name="T17" fmla="*/ 586 h 1116"/>
              <a:gd name="T18" fmla="*/ 306 w 707"/>
              <a:gd name="T19" fmla="*/ 564 h 1116"/>
              <a:gd name="T20" fmla="*/ 608 w 707"/>
              <a:gd name="T21" fmla="*/ 385 h 1116"/>
              <a:gd name="T22" fmla="*/ 693 w 707"/>
              <a:gd name="T23" fmla="*/ 333 h 1116"/>
              <a:gd name="T24" fmla="*/ 707 w 707"/>
              <a:gd name="T25" fmla="*/ 313 h 1116"/>
              <a:gd name="T26" fmla="*/ 701 w 707"/>
              <a:gd name="T27" fmla="*/ 271 h 1116"/>
              <a:gd name="T28" fmla="*/ 691 w 707"/>
              <a:gd name="T29" fmla="*/ 217 h 1116"/>
              <a:gd name="T30" fmla="*/ 695 w 707"/>
              <a:gd name="T31" fmla="*/ 196 h 1116"/>
              <a:gd name="T32" fmla="*/ 695 w 707"/>
              <a:gd name="T33" fmla="*/ 187 h 1116"/>
              <a:gd name="T34" fmla="*/ 663 w 707"/>
              <a:gd name="T35" fmla="*/ 168 h 1116"/>
              <a:gd name="T36" fmla="*/ 585 w 707"/>
              <a:gd name="T37" fmla="*/ 138 h 1116"/>
              <a:gd name="T38" fmla="*/ 490 w 707"/>
              <a:gd name="T39" fmla="*/ 114 h 1116"/>
              <a:gd name="T40" fmla="*/ 456 w 707"/>
              <a:gd name="T41" fmla="*/ 74 h 1116"/>
              <a:gd name="T42" fmla="*/ 434 w 707"/>
              <a:gd name="T43" fmla="*/ 55 h 1116"/>
              <a:gd name="T44" fmla="*/ 427 w 707"/>
              <a:gd name="T45" fmla="*/ 54 h 1116"/>
              <a:gd name="T46" fmla="*/ 417 w 707"/>
              <a:gd name="T47" fmla="*/ 66 h 1116"/>
              <a:gd name="T48" fmla="*/ 411 w 707"/>
              <a:gd name="T49" fmla="*/ 67 h 1116"/>
              <a:gd name="T50" fmla="*/ 392 w 707"/>
              <a:gd name="T51" fmla="*/ 51 h 1116"/>
              <a:gd name="T52" fmla="*/ 362 w 707"/>
              <a:gd name="T53" fmla="*/ 14 h 1116"/>
              <a:gd name="T54" fmla="*/ 348 w 707"/>
              <a:gd name="T55" fmla="*/ 1 h 1116"/>
              <a:gd name="T56" fmla="*/ 332 w 707"/>
              <a:gd name="T57" fmla="*/ 0 h 1116"/>
              <a:gd name="T58" fmla="*/ 313 w 707"/>
              <a:gd name="T59" fmla="*/ 8 h 1116"/>
              <a:gd name="T60" fmla="*/ 290 w 707"/>
              <a:gd name="T61" fmla="*/ 26 h 1116"/>
              <a:gd name="T62" fmla="*/ 262 w 707"/>
              <a:gd name="T63" fmla="*/ 32 h 1116"/>
              <a:gd name="T64" fmla="*/ 208 w 707"/>
              <a:gd name="T65" fmla="*/ 34 h 1116"/>
              <a:gd name="T66" fmla="*/ 134 w 707"/>
              <a:gd name="T67" fmla="*/ 32 h 1116"/>
              <a:gd name="T68" fmla="*/ 97 w 707"/>
              <a:gd name="T69" fmla="*/ 35 h 1116"/>
              <a:gd name="T70" fmla="*/ 32 w 707"/>
              <a:gd name="T71" fmla="*/ 51 h 1116"/>
              <a:gd name="T72" fmla="*/ 20 w 707"/>
              <a:gd name="T73" fmla="*/ 58 h 1116"/>
              <a:gd name="T74" fmla="*/ 7 w 707"/>
              <a:gd name="T75" fmla="*/ 63 h 1116"/>
              <a:gd name="T76" fmla="*/ 0 w 707"/>
              <a:gd name="T77" fmla="*/ 77 h 1116"/>
              <a:gd name="T78" fmla="*/ 0 w 707"/>
              <a:gd name="T79" fmla="*/ 89 h 1116"/>
              <a:gd name="T80" fmla="*/ 16 w 707"/>
              <a:gd name="T81" fmla="*/ 181 h 1116"/>
              <a:gd name="T82" fmla="*/ 51 w 707"/>
              <a:gd name="T83" fmla="*/ 291 h 1116"/>
              <a:gd name="T84" fmla="*/ 66 w 707"/>
              <a:gd name="T85" fmla="*/ 321 h 1116"/>
              <a:gd name="T86" fmla="*/ 118 w 707"/>
              <a:gd name="T87" fmla="*/ 432 h 1116"/>
              <a:gd name="T88" fmla="*/ 185 w 707"/>
              <a:gd name="T89" fmla="*/ 600 h 1116"/>
              <a:gd name="T90" fmla="*/ 191 w 707"/>
              <a:gd name="T91" fmla="*/ 635 h 1116"/>
              <a:gd name="T92" fmla="*/ 184 w 707"/>
              <a:gd name="T93" fmla="*/ 682 h 1116"/>
              <a:gd name="T94" fmla="*/ 154 w 707"/>
              <a:gd name="T95" fmla="*/ 832 h 1116"/>
              <a:gd name="T96" fmla="*/ 148 w 707"/>
              <a:gd name="T97" fmla="*/ 896 h 1116"/>
              <a:gd name="T98" fmla="*/ 134 w 707"/>
              <a:gd name="T99" fmla="*/ 1061 h 1116"/>
              <a:gd name="T100" fmla="*/ 129 w 707"/>
              <a:gd name="T101" fmla="*/ 1091 h 1116"/>
              <a:gd name="T102" fmla="*/ 111 w 707"/>
              <a:gd name="T103" fmla="*/ 1110 h 1116"/>
              <a:gd name="T104" fmla="*/ 113 w 707"/>
              <a:gd name="T105" fmla="*/ 1114 h 1116"/>
              <a:gd name="T106" fmla="*/ 125 w 707"/>
              <a:gd name="T107" fmla="*/ 1116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7" h="1116">
                <a:moveTo>
                  <a:pt x="125" y="1116"/>
                </a:moveTo>
                <a:lnTo>
                  <a:pt x="125" y="1116"/>
                </a:lnTo>
                <a:lnTo>
                  <a:pt x="145" y="1116"/>
                </a:lnTo>
                <a:lnTo>
                  <a:pt x="157" y="1116"/>
                </a:lnTo>
                <a:lnTo>
                  <a:pt x="161" y="1115"/>
                </a:lnTo>
                <a:lnTo>
                  <a:pt x="162" y="1112"/>
                </a:lnTo>
                <a:lnTo>
                  <a:pt x="164" y="1110"/>
                </a:lnTo>
                <a:lnTo>
                  <a:pt x="164" y="1106"/>
                </a:lnTo>
                <a:lnTo>
                  <a:pt x="164" y="1106"/>
                </a:lnTo>
                <a:lnTo>
                  <a:pt x="164" y="1095"/>
                </a:lnTo>
                <a:lnTo>
                  <a:pt x="164" y="1077"/>
                </a:lnTo>
                <a:lnTo>
                  <a:pt x="164" y="1077"/>
                </a:lnTo>
                <a:lnTo>
                  <a:pt x="165" y="1024"/>
                </a:lnTo>
                <a:lnTo>
                  <a:pt x="173" y="923"/>
                </a:lnTo>
                <a:lnTo>
                  <a:pt x="177" y="868"/>
                </a:lnTo>
                <a:lnTo>
                  <a:pt x="184" y="816"/>
                </a:lnTo>
                <a:lnTo>
                  <a:pt x="191" y="772"/>
                </a:lnTo>
                <a:lnTo>
                  <a:pt x="195" y="754"/>
                </a:lnTo>
                <a:lnTo>
                  <a:pt x="199" y="741"/>
                </a:lnTo>
                <a:lnTo>
                  <a:pt x="199" y="741"/>
                </a:lnTo>
                <a:lnTo>
                  <a:pt x="216" y="695"/>
                </a:lnTo>
                <a:lnTo>
                  <a:pt x="224" y="671"/>
                </a:lnTo>
                <a:lnTo>
                  <a:pt x="234" y="648"/>
                </a:lnTo>
                <a:lnTo>
                  <a:pt x="244" y="628"/>
                </a:lnTo>
                <a:lnTo>
                  <a:pt x="255" y="609"/>
                </a:lnTo>
                <a:lnTo>
                  <a:pt x="267" y="593"/>
                </a:lnTo>
                <a:lnTo>
                  <a:pt x="274" y="586"/>
                </a:lnTo>
                <a:lnTo>
                  <a:pt x="281" y="581"/>
                </a:lnTo>
                <a:lnTo>
                  <a:pt x="281" y="581"/>
                </a:lnTo>
                <a:lnTo>
                  <a:pt x="306" y="564"/>
                </a:lnTo>
                <a:lnTo>
                  <a:pt x="354" y="535"/>
                </a:lnTo>
                <a:lnTo>
                  <a:pt x="482" y="460"/>
                </a:lnTo>
                <a:lnTo>
                  <a:pt x="608" y="385"/>
                </a:lnTo>
                <a:lnTo>
                  <a:pt x="677" y="345"/>
                </a:lnTo>
                <a:lnTo>
                  <a:pt x="677" y="345"/>
                </a:lnTo>
                <a:lnTo>
                  <a:pt x="693" y="333"/>
                </a:lnTo>
                <a:lnTo>
                  <a:pt x="702" y="325"/>
                </a:lnTo>
                <a:lnTo>
                  <a:pt x="706" y="318"/>
                </a:lnTo>
                <a:lnTo>
                  <a:pt x="707" y="313"/>
                </a:lnTo>
                <a:lnTo>
                  <a:pt x="707" y="313"/>
                </a:lnTo>
                <a:lnTo>
                  <a:pt x="705" y="298"/>
                </a:lnTo>
                <a:lnTo>
                  <a:pt x="701" y="271"/>
                </a:lnTo>
                <a:lnTo>
                  <a:pt x="694" y="242"/>
                </a:lnTo>
                <a:lnTo>
                  <a:pt x="691" y="217"/>
                </a:lnTo>
                <a:lnTo>
                  <a:pt x="691" y="217"/>
                </a:lnTo>
                <a:lnTo>
                  <a:pt x="691" y="208"/>
                </a:lnTo>
                <a:lnTo>
                  <a:pt x="693" y="201"/>
                </a:lnTo>
                <a:lnTo>
                  <a:pt x="695" y="196"/>
                </a:lnTo>
                <a:lnTo>
                  <a:pt x="697" y="192"/>
                </a:lnTo>
                <a:lnTo>
                  <a:pt x="697" y="189"/>
                </a:lnTo>
                <a:lnTo>
                  <a:pt x="695" y="187"/>
                </a:lnTo>
                <a:lnTo>
                  <a:pt x="691" y="181"/>
                </a:lnTo>
                <a:lnTo>
                  <a:pt x="681" y="176"/>
                </a:lnTo>
                <a:lnTo>
                  <a:pt x="663" y="168"/>
                </a:lnTo>
                <a:lnTo>
                  <a:pt x="663" y="168"/>
                </a:lnTo>
                <a:lnTo>
                  <a:pt x="623" y="152"/>
                </a:lnTo>
                <a:lnTo>
                  <a:pt x="585" y="138"/>
                </a:lnTo>
                <a:lnTo>
                  <a:pt x="549" y="125"/>
                </a:lnTo>
                <a:lnTo>
                  <a:pt x="490" y="114"/>
                </a:lnTo>
                <a:lnTo>
                  <a:pt x="490" y="114"/>
                </a:lnTo>
                <a:lnTo>
                  <a:pt x="483" y="105"/>
                </a:lnTo>
                <a:lnTo>
                  <a:pt x="467" y="85"/>
                </a:lnTo>
                <a:lnTo>
                  <a:pt x="456" y="74"/>
                </a:lnTo>
                <a:lnTo>
                  <a:pt x="447" y="64"/>
                </a:lnTo>
                <a:lnTo>
                  <a:pt x="438" y="58"/>
                </a:lnTo>
                <a:lnTo>
                  <a:pt x="434" y="55"/>
                </a:lnTo>
                <a:lnTo>
                  <a:pt x="430" y="54"/>
                </a:lnTo>
                <a:lnTo>
                  <a:pt x="430" y="54"/>
                </a:lnTo>
                <a:lnTo>
                  <a:pt x="427" y="54"/>
                </a:lnTo>
                <a:lnTo>
                  <a:pt x="424" y="55"/>
                </a:lnTo>
                <a:lnTo>
                  <a:pt x="421" y="58"/>
                </a:lnTo>
                <a:lnTo>
                  <a:pt x="417" y="66"/>
                </a:lnTo>
                <a:lnTo>
                  <a:pt x="415" y="67"/>
                </a:lnTo>
                <a:lnTo>
                  <a:pt x="413" y="67"/>
                </a:lnTo>
                <a:lnTo>
                  <a:pt x="411" y="67"/>
                </a:lnTo>
                <a:lnTo>
                  <a:pt x="403" y="62"/>
                </a:lnTo>
                <a:lnTo>
                  <a:pt x="392" y="51"/>
                </a:lnTo>
                <a:lnTo>
                  <a:pt x="392" y="51"/>
                </a:lnTo>
                <a:lnTo>
                  <a:pt x="380" y="39"/>
                </a:lnTo>
                <a:lnTo>
                  <a:pt x="372" y="28"/>
                </a:lnTo>
                <a:lnTo>
                  <a:pt x="362" y="14"/>
                </a:lnTo>
                <a:lnTo>
                  <a:pt x="358" y="8"/>
                </a:lnTo>
                <a:lnTo>
                  <a:pt x="354" y="5"/>
                </a:lnTo>
                <a:lnTo>
                  <a:pt x="348" y="1"/>
                </a:lnTo>
                <a:lnTo>
                  <a:pt x="337" y="0"/>
                </a:lnTo>
                <a:lnTo>
                  <a:pt x="337" y="0"/>
                </a:lnTo>
                <a:lnTo>
                  <a:pt x="332" y="0"/>
                </a:lnTo>
                <a:lnTo>
                  <a:pt x="328" y="0"/>
                </a:lnTo>
                <a:lnTo>
                  <a:pt x="319" y="3"/>
                </a:lnTo>
                <a:lnTo>
                  <a:pt x="313" y="8"/>
                </a:lnTo>
                <a:lnTo>
                  <a:pt x="306" y="14"/>
                </a:lnTo>
                <a:lnTo>
                  <a:pt x="299" y="20"/>
                </a:lnTo>
                <a:lnTo>
                  <a:pt x="290" y="26"/>
                </a:lnTo>
                <a:lnTo>
                  <a:pt x="278" y="30"/>
                </a:lnTo>
                <a:lnTo>
                  <a:pt x="270" y="32"/>
                </a:lnTo>
                <a:lnTo>
                  <a:pt x="262" y="32"/>
                </a:lnTo>
                <a:lnTo>
                  <a:pt x="262" y="32"/>
                </a:lnTo>
                <a:lnTo>
                  <a:pt x="230" y="34"/>
                </a:lnTo>
                <a:lnTo>
                  <a:pt x="208" y="34"/>
                </a:lnTo>
                <a:lnTo>
                  <a:pt x="169" y="32"/>
                </a:lnTo>
                <a:lnTo>
                  <a:pt x="169" y="32"/>
                </a:lnTo>
                <a:lnTo>
                  <a:pt x="134" y="32"/>
                </a:lnTo>
                <a:lnTo>
                  <a:pt x="114" y="32"/>
                </a:lnTo>
                <a:lnTo>
                  <a:pt x="114" y="32"/>
                </a:lnTo>
                <a:lnTo>
                  <a:pt x="97" y="35"/>
                </a:lnTo>
                <a:lnTo>
                  <a:pt x="70" y="40"/>
                </a:lnTo>
                <a:lnTo>
                  <a:pt x="42" y="47"/>
                </a:lnTo>
                <a:lnTo>
                  <a:pt x="32" y="51"/>
                </a:lnTo>
                <a:lnTo>
                  <a:pt x="24" y="54"/>
                </a:lnTo>
                <a:lnTo>
                  <a:pt x="24" y="54"/>
                </a:lnTo>
                <a:lnTo>
                  <a:pt x="20" y="58"/>
                </a:lnTo>
                <a:lnTo>
                  <a:pt x="16" y="59"/>
                </a:lnTo>
                <a:lnTo>
                  <a:pt x="9" y="62"/>
                </a:lnTo>
                <a:lnTo>
                  <a:pt x="7" y="63"/>
                </a:lnTo>
                <a:lnTo>
                  <a:pt x="4" y="66"/>
                </a:lnTo>
                <a:lnTo>
                  <a:pt x="3" y="70"/>
                </a:lnTo>
                <a:lnTo>
                  <a:pt x="0" y="77"/>
                </a:lnTo>
                <a:lnTo>
                  <a:pt x="0" y="77"/>
                </a:lnTo>
                <a:lnTo>
                  <a:pt x="0" y="81"/>
                </a:lnTo>
                <a:lnTo>
                  <a:pt x="0" y="89"/>
                </a:lnTo>
                <a:lnTo>
                  <a:pt x="3" y="113"/>
                </a:lnTo>
                <a:lnTo>
                  <a:pt x="8" y="144"/>
                </a:lnTo>
                <a:lnTo>
                  <a:pt x="16" y="181"/>
                </a:lnTo>
                <a:lnTo>
                  <a:pt x="27" y="219"/>
                </a:lnTo>
                <a:lnTo>
                  <a:pt x="38" y="258"/>
                </a:lnTo>
                <a:lnTo>
                  <a:pt x="51" y="291"/>
                </a:lnTo>
                <a:lnTo>
                  <a:pt x="58" y="307"/>
                </a:lnTo>
                <a:lnTo>
                  <a:pt x="66" y="321"/>
                </a:lnTo>
                <a:lnTo>
                  <a:pt x="66" y="321"/>
                </a:lnTo>
                <a:lnTo>
                  <a:pt x="82" y="350"/>
                </a:lnTo>
                <a:lnTo>
                  <a:pt x="99" y="389"/>
                </a:lnTo>
                <a:lnTo>
                  <a:pt x="118" y="432"/>
                </a:lnTo>
                <a:lnTo>
                  <a:pt x="137" y="476"/>
                </a:lnTo>
                <a:lnTo>
                  <a:pt x="169" y="556"/>
                </a:lnTo>
                <a:lnTo>
                  <a:pt x="185" y="600"/>
                </a:lnTo>
                <a:lnTo>
                  <a:pt x="185" y="600"/>
                </a:lnTo>
                <a:lnTo>
                  <a:pt x="189" y="619"/>
                </a:lnTo>
                <a:lnTo>
                  <a:pt x="191" y="635"/>
                </a:lnTo>
                <a:lnTo>
                  <a:pt x="191" y="652"/>
                </a:lnTo>
                <a:lnTo>
                  <a:pt x="191" y="652"/>
                </a:lnTo>
                <a:lnTo>
                  <a:pt x="184" y="682"/>
                </a:lnTo>
                <a:lnTo>
                  <a:pt x="169" y="750"/>
                </a:lnTo>
                <a:lnTo>
                  <a:pt x="161" y="792"/>
                </a:lnTo>
                <a:lnTo>
                  <a:pt x="154" y="832"/>
                </a:lnTo>
                <a:lnTo>
                  <a:pt x="149" y="868"/>
                </a:lnTo>
                <a:lnTo>
                  <a:pt x="148" y="896"/>
                </a:lnTo>
                <a:lnTo>
                  <a:pt x="148" y="896"/>
                </a:lnTo>
                <a:lnTo>
                  <a:pt x="145" y="950"/>
                </a:lnTo>
                <a:lnTo>
                  <a:pt x="140" y="1010"/>
                </a:lnTo>
                <a:lnTo>
                  <a:pt x="134" y="1061"/>
                </a:lnTo>
                <a:lnTo>
                  <a:pt x="130" y="1085"/>
                </a:lnTo>
                <a:lnTo>
                  <a:pt x="130" y="1085"/>
                </a:lnTo>
                <a:lnTo>
                  <a:pt x="129" y="1091"/>
                </a:lnTo>
                <a:lnTo>
                  <a:pt x="123" y="1095"/>
                </a:lnTo>
                <a:lnTo>
                  <a:pt x="114" y="1104"/>
                </a:lnTo>
                <a:lnTo>
                  <a:pt x="111" y="1110"/>
                </a:lnTo>
                <a:lnTo>
                  <a:pt x="111" y="1111"/>
                </a:lnTo>
                <a:lnTo>
                  <a:pt x="111" y="1112"/>
                </a:lnTo>
                <a:lnTo>
                  <a:pt x="113" y="1114"/>
                </a:lnTo>
                <a:lnTo>
                  <a:pt x="115" y="1115"/>
                </a:lnTo>
                <a:lnTo>
                  <a:pt x="125" y="1116"/>
                </a:lnTo>
                <a:lnTo>
                  <a:pt x="125" y="1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10D8CFEA-41A7-49BF-A020-85A55ABAD375}"/>
              </a:ext>
            </a:extLst>
          </p:cNvPr>
          <p:cNvSpPr>
            <a:spLocks/>
          </p:cNvSpPr>
          <p:nvPr/>
        </p:nvSpPr>
        <p:spPr bwMode="auto">
          <a:xfrm>
            <a:off x="6060538" y="5064983"/>
            <a:ext cx="1630363" cy="1079500"/>
          </a:xfrm>
          <a:custGeom>
            <a:avLst/>
            <a:gdLst>
              <a:gd name="T0" fmla="*/ 7 w 1027"/>
              <a:gd name="T1" fmla="*/ 130 h 680"/>
              <a:gd name="T2" fmla="*/ 0 w 1027"/>
              <a:gd name="T3" fmla="*/ 153 h 680"/>
              <a:gd name="T4" fmla="*/ 6 w 1027"/>
              <a:gd name="T5" fmla="*/ 157 h 680"/>
              <a:gd name="T6" fmla="*/ 22 w 1027"/>
              <a:gd name="T7" fmla="*/ 154 h 680"/>
              <a:gd name="T8" fmla="*/ 39 w 1027"/>
              <a:gd name="T9" fmla="*/ 159 h 680"/>
              <a:gd name="T10" fmla="*/ 70 w 1027"/>
              <a:gd name="T11" fmla="*/ 172 h 680"/>
              <a:gd name="T12" fmla="*/ 315 w 1027"/>
              <a:gd name="T13" fmla="*/ 244 h 680"/>
              <a:gd name="T14" fmla="*/ 392 w 1027"/>
              <a:gd name="T15" fmla="*/ 263 h 680"/>
              <a:gd name="T16" fmla="*/ 492 w 1027"/>
              <a:gd name="T17" fmla="*/ 283 h 680"/>
              <a:gd name="T18" fmla="*/ 515 w 1027"/>
              <a:gd name="T19" fmla="*/ 294 h 680"/>
              <a:gd name="T20" fmla="*/ 560 w 1027"/>
              <a:gd name="T21" fmla="*/ 341 h 680"/>
              <a:gd name="T22" fmla="*/ 672 w 1027"/>
              <a:gd name="T23" fmla="*/ 480 h 680"/>
              <a:gd name="T24" fmla="*/ 745 w 1027"/>
              <a:gd name="T25" fmla="*/ 584 h 680"/>
              <a:gd name="T26" fmla="*/ 778 w 1027"/>
              <a:gd name="T27" fmla="*/ 639 h 680"/>
              <a:gd name="T28" fmla="*/ 801 w 1027"/>
              <a:gd name="T29" fmla="*/ 671 h 680"/>
              <a:gd name="T30" fmla="*/ 826 w 1027"/>
              <a:gd name="T31" fmla="*/ 680 h 680"/>
              <a:gd name="T32" fmla="*/ 835 w 1027"/>
              <a:gd name="T33" fmla="*/ 679 h 680"/>
              <a:gd name="T34" fmla="*/ 869 w 1027"/>
              <a:gd name="T35" fmla="*/ 675 h 680"/>
              <a:gd name="T36" fmla="*/ 882 w 1027"/>
              <a:gd name="T37" fmla="*/ 676 h 680"/>
              <a:gd name="T38" fmla="*/ 907 w 1027"/>
              <a:gd name="T39" fmla="*/ 667 h 680"/>
              <a:gd name="T40" fmla="*/ 913 w 1027"/>
              <a:gd name="T41" fmla="*/ 660 h 680"/>
              <a:gd name="T42" fmla="*/ 913 w 1027"/>
              <a:gd name="T43" fmla="*/ 639 h 680"/>
              <a:gd name="T44" fmla="*/ 911 w 1027"/>
              <a:gd name="T45" fmla="*/ 612 h 680"/>
              <a:gd name="T46" fmla="*/ 915 w 1027"/>
              <a:gd name="T47" fmla="*/ 603 h 680"/>
              <a:gd name="T48" fmla="*/ 947 w 1027"/>
              <a:gd name="T49" fmla="*/ 597 h 680"/>
              <a:gd name="T50" fmla="*/ 970 w 1027"/>
              <a:gd name="T51" fmla="*/ 585 h 680"/>
              <a:gd name="T52" fmla="*/ 971 w 1027"/>
              <a:gd name="T53" fmla="*/ 578 h 680"/>
              <a:gd name="T54" fmla="*/ 982 w 1027"/>
              <a:gd name="T55" fmla="*/ 527 h 680"/>
              <a:gd name="T56" fmla="*/ 998 w 1027"/>
              <a:gd name="T57" fmla="*/ 486 h 680"/>
              <a:gd name="T58" fmla="*/ 1009 w 1027"/>
              <a:gd name="T59" fmla="*/ 467 h 680"/>
              <a:gd name="T60" fmla="*/ 1017 w 1027"/>
              <a:gd name="T61" fmla="*/ 442 h 680"/>
              <a:gd name="T62" fmla="*/ 1009 w 1027"/>
              <a:gd name="T63" fmla="*/ 403 h 680"/>
              <a:gd name="T64" fmla="*/ 999 w 1027"/>
              <a:gd name="T65" fmla="*/ 375 h 680"/>
              <a:gd name="T66" fmla="*/ 995 w 1027"/>
              <a:gd name="T67" fmla="*/ 350 h 680"/>
              <a:gd name="T68" fmla="*/ 1003 w 1027"/>
              <a:gd name="T69" fmla="*/ 332 h 680"/>
              <a:gd name="T70" fmla="*/ 1025 w 1027"/>
              <a:gd name="T71" fmla="*/ 289 h 680"/>
              <a:gd name="T72" fmla="*/ 1026 w 1027"/>
              <a:gd name="T73" fmla="*/ 259 h 680"/>
              <a:gd name="T74" fmla="*/ 1025 w 1027"/>
              <a:gd name="T75" fmla="*/ 219 h 680"/>
              <a:gd name="T76" fmla="*/ 1019 w 1027"/>
              <a:gd name="T77" fmla="*/ 201 h 680"/>
              <a:gd name="T78" fmla="*/ 1007 w 1027"/>
              <a:gd name="T79" fmla="*/ 188 h 680"/>
              <a:gd name="T80" fmla="*/ 1003 w 1027"/>
              <a:gd name="T81" fmla="*/ 172 h 680"/>
              <a:gd name="T82" fmla="*/ 1006 w 1027"/>
              <a:gd name="T83" fmla="*/ 159 h 680"/>
              <a:gd name="T84" fmla="*/ 1009 w 1027"/>
              <a:gd name="T85" fmla="*/ 142 h 680"/>
              <a:gd name="T86" fmla="*/ 1001 w 1027"/>
              <a:gd name="T87" fmla="*/ 125 h 680"/>
              <a:gd name="T88" fmla="*/ 984 w 1027"/>
              <a:gd name="T89" fmla="*/ 74 h 680"/>
              <a:gd name="T90" fmla="*/ 974 w 1027"/>
              <a:gd name="T91" fmla="*/ 35 h 680"/>
              <a:gd name="T92" fmla="*/ 962 w 1027"/>
              <a:gd name="T93" fmla="*/ 20 h 680"/>
              <a:gd name="T94" fmla="*/ 929 w 1027"/>
              <a:gd name="T95" fmla="*/ 3 h 680"/>
              <a:gd name="T96" fmla="*/ 901 w 1027"/>
              <a:gd name="T97" fmla="*/ 2 h 680"/>
              <a:gd name="T98" fmla="*/ 886 w 1027"/>
              <a:gd name="T99" fmla="*/ 6 h 680"/>
              <a:gd name="T100" fmla="*/ 861 w 1027"/>
              <a:gd name="T101" fmla="*/ 27 h 680"/>
              <a:gd name="T102" fmla="*/ 845 w 1027"/>
              <a:gd name="T103" fmla="*/ 54 h 680"/>
              <a:gd name="T104" fmla="*/ 825 w 1027"/>
              <a:gd name="T105" fmla="*/ 77 h 680"/>
              <a:gd name="T106" fmla="*/ 715 w 1027"/>
              <a:gd name="T107" fmla="*/ 160 h 680"/>
              <a:gd name="T108" fmla="*/ 654 w 1027"/>
              <a:gd name="T109" fmla="*/ 197 h 680"/>
              <a:gd name="T110" fmla="*/ 544 w 1027"/>
              <a:gd name="T111" fmla="*/ 247 h 680"/>
              <a:gd name="T112" fmla="*/ 517 w 1027"/>
              <a:gd name="T113" fmla="*/ 255 h 680"/>
              <a:gd name="T114" fmla="*/ 474 w 1027"/>
              <a:gd name="T115" fmla="*/ 260 h 680"/>
              <a:gd name="T116" fmla="*/ 442 w 1027"/>
              <a:gd name="T117" fmla="*/ 255 h 680"/>
              <a:gd name="T118" fmla="*/ 262 w 1027"/>
              <a:gd name="T119" fmla="*/ 214 h 680"/>
              <a:gd name="T120" fmla="*/ 170 w 1027"/>
              <a:gd name="T121" fmla="*/ 181 h 680"/>
              <a:gd name="T122" fmla="*/ 22 w 1027"/>
              <a:gd name="T123" fmla="*/ 125 h 680"/>
              <a:gd name="T124" fmla="*/ 13 w 1027"/>
              <a:gd name="T125" fmla="*/ 121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7" h="680">
                <a:moveTo>
                  <a:pt x="11" y="122"/>
                </a:moveTo>
                <a:lnTo>
                  <a:pt x="11" y="122"/>
                </a:lnTo>
                <a:lnTo>
                  <a:pt x="7" y="130"/>
                </a:lnTo>
                <a:lnTo>
                  <a:pt x="3" y="142"/>
                </a:lnTo>
                <a:lnTo>
                  <a:pt x="0" y="149"/>
                </a:lnTo>
                <a:lnTo>
                  <a:pt x="0" y="153"/>
                </a:lnTo>
                <a:lnTo>
                  <a:pt x="2" y="157"/>
                </a:lnTo>
                <a:lnTo>
                  <a:pt x="4" y="157"/>
                </a:lnTo>
                <a:lnTo>
                  <a:pt x="6" y="157"/>
                </a:lnTo>
                <a:lnTo>
                  <a:pt x="6" y="157"/>
                </a:lnTo>
                <a:lnTo>
                  <a:pt x="14" y="156"/>
                </a:lnTo>
                <a:lnTo>
                  <a:pt x="22" y="154"/>
                </a:lnTo>
                <a:lnTo>
                  <a:pt x="26" y="154"/>
                </a:lnTo>
                <a:lnTo>
                  <a:pt x="33" y="156"/>
                </a:lnTo>
                <a:lnTo>
                  <a:pt x="39" y="159"/>
                </a:lnTo>
                <a:lnTo>
                  <a:pt x="50" y="164"/>
                </a:lnTo>
                <a:lnTo>
                  <a:pt x="50" y="164"/>
                </a:lnTo>
                <a:lnTo>
                  <a:pt x="70" y="172"/>
                </a:lnTo>
                <a:lnTo>
                  <a:pt x="106" y="184"/>
                </a:lnTo>
                <a:lnTo>
                  <a:pt x="207" y="215"/>
                </a:lnTo>
                <a:lnTo>
                  <a:pt x="315" y="244"/>
                </a:lnTo>
                <a:lnTo>
                  <a:pt x="360" y="256"/>
                </a:lnTo>
                <a:lnTo>
                  <a:pt x="392" y="263"/>
                </a:lnTo>
                <a:lnTo>
                  <a:pt x="392" y="263"/>
                </a:lnTo>
                <a:lnTo>
                  <a:pt x="468" y="277"/>
                </a:lnTo>
                <a:lnTo>
                  <a:pt x="481" y="279"/>
                </a:lnTo>
                <a:lnTo>
                  <a:pt x="492" y="283"/>
                </a:lnTo>
                <a:lnTo>
                  <a:pt x="504" y="287"/>
                </a:lnTo>
                <a:lnTo>
                  <a:pt x="515" y="294"/>
                </a:lnTo>
                <a:lnTo>
                  <a:pt x="515" y="294"/>
                </a:lnTo>
                <a:lnTo>
                  <a:pt x="521" y="299"/>
                </a:lnTo>
                <a:lnTo>
                  <a:pt x="532" y="310"/>
                </a:lnTo>
                <a:lnTo>
                  <a:pt x="560" y="341"/>
                </a:lnTo>
                <a:lnTo>
                  <a:pt x="595" y="384"/>
                </a:lnTo>
                <a:lnTo>
                  <a:pt x="634" y="432"/>
                </a:lnTo>
                <a:lnTo>
                  <a:pt x="672" y="480"/>
                </a:lnTo>
                <a:lnTo>
                  <a:pt x="705" y="526"/>
                </a:lnTo>
                <a:lnTo>
                  <a:pt x="731" y="562"/>
                </a:lnTo>
                <a:lnTo>
                  <a:pt x="745" y="584"/>
                </a:lnTo>
                <a:lnTo>
                  <a:pt x="745" y="584"/>
                </a:lnTo>
                <a:lnTo>
                  <a:pt x="762" y="612"/>
                </a:lnTo>
                <a:lnTo>
                  <a:pt x="778" y="639"/>
                </a:lnTo>
                <a:lnTo>
                  <a:pt x="791" y="660"/>
                </a:lnTo>
                <a:lnTo>
                  <a:pt x="801" y="671"/>
                </a:lnTo>
                <a:lnTo>
                  <a:pt x="801" y="671"/>
                </a:lnTo>
                <a:lnTo>
                  <a:pt x="807" y="675"/>
                </a:lnTo>
                <a:lnTo>
                  <a:pt x="815" y="679"/>
                </a:lnTo>
                <a:lnTo>
                  <a:pt x="826" y="680"/>
                </a:lnTo>
                <a:lnTo>
                  <a:pt x="831" y="680"/>
                </a:lnTo>
                <a:lnTo>
                  <a:pt x="835" y="679"/>
                </a:lnTo>
                <a:lnTo>
                  <a:pt x="835" y="679"/>
                </a:lnTo>
                <a:lnTo>
                  <a:pt x="846" y="676"/>
                </a:lnTo>
                <a:lnTo>
                  <a:pt x="858" y="675"/>
                </a:lnTo>
                <a:lnTo>
                  <a:pt x="869" y="675"/>
                </a:lnTo>
                <a:lnTo>
                  <a:pt x="876" y="676"/>
                </a:lnTo>
                <a:lnTo>
                  <a:pt x="876" y="676"/>
                </a:lnTo>
                <a:lnTo>
                  <a:pt x="882" y="676"/>
                </a:lnTo>
                <a:lnTo>
                  <a:pt x="892" y="675"/>
                </a:lnTo>
                <a:lnTo>
                  <a:pt x="903" y="670"/>
                </a:lnTo>
                <a:lnTo>
                  <a:pt x="907" y="667"/>
                </a:lnTo>
                <a:lnTo>
                  <a:pt x="912" y="663"/>
                </a:lnTo>
                <a:lnTo>
                  <a:pt x="912" y="663"/>
                </a:lnTo>
                <a:lnTo>
                  <a:pt x="913" y="660"/>
                </a:lnTo>
                <a:lnTo>
                  <a:pt x="915" y="658"/>
                </a:lnTo>
                <a:lnTo>
                  <a:pt x="915" y="650"/>
                </a:lnTo>
                <a:lnTo>
                  <a:pt x="913" y="639"/>
                </a:lnTo>
                <a:lnTo>
                  <a:pt x="912" y="629"/>
                </a:lnTo>
                <a:lnTo>
                  <a:pt x="911" y="620"/>
                </a:lnTo>
                <a:lnTo>
                  <a:pt x="911" y="612"/>
                </a:lnTo>
                <a:lnTo>
                  <a:pt x="911" y="605"/>
                </a:lnTo>
                <a:lnTo>
                  <a:pt x="912" y="604"/>
                </a:lnTo>
                <a:lnTo>
                  <a:pt x="915" y="603"/>
                </a:lnTo>
                <a:lnTo>
                  <a:pt x="915" y="603"/>
                </a:lnTo>
                <a:lnTo>
                  <a:pt x="928" y="601"/>
                </a:lnTo>
                <a:lnTo>
                  <a:pt x="947" y="597"/>
                </a:lnTo>
                <a:lnTo>
                  <a:pt x="956" y="595"/>
                </a:lnTo>
                <a:lnTo>
                  <a:pt x="964" y="591"/>
                </a:lnTo>
                <a:lnTo>
                  <a:pt x="970" y="585"/>
                </a:lnTo>
                <a:lnTo>
                  <a:pt x="971" y="582"/>
                </a:lnTo>
                <a:lnTo>
                  <a:pt x="971" y="578"/>
                </a:lnTo>
                <a:lnTo>
                  <a:pt x="971" y="578"/>
                </a:lnTo>
                <a:lnTo>
                  <a:pt x="972" y="569"/>
                </a:lnTo>
                <a:lnTo>
                  <a:pt x="974" y="557"/>
                </a:lnTo>
                <a:lnTo>
                  <a:pt x="982" y="527"/>
                </a:lnTo>
                <a:lnTo>
                  <a:pt x="986" y="513"/>
                </a:lnTo>
                <a:lnTo>
                  <a:pt x="992" y="498"/>
                </a:lnTo>
                <a:lnTo>
                  <a:pt x="998" y="486"/>
                </a:lnTo>
                <a:lnTo>
                  <a:pt x="1003" y="475"/>
                </a:lnTo>
                <a:lnTo>
                  <a:pt x="1003" y="475"/>
                </a:lnTo>
                <a:lnTo>
                  <a:pt x="1009" y="467"/>
                </a:lnTo>
                <a:lnTo>
                  <a:pt x="1013" y="459"/>
                </a:lnTo>
                <a:lnTo>
                  <a:pt x="1015" y="450"/>
                </a:lnTo>
                <a:lnTo>
                  <a:pt x="1017" y="442"/>
                </a:lnTo>
                <a:lnTo>
                  <a:pt x="1015" y="432"/>
                </a:lnTo>
                <a:lnTo>
                  <a:pt x="1014" y="423"/>
                </a:lnTo>
                <a:lnTo>
                  <a:pt x="1009" y="403"/>
                </a:lnTo>
                <a:lnTo>
                  <a:pt x="1009" y="403"/>
                </a:lnTo>
                <a:lnTo>
                  <a:pt x="1002" y="383"/>
                </a:lnTo>
                <a:lnTo>
                  <a:pt x="999" y="375"/>
                </a:lnTo>
                <a:lnTo>
                  <a:pt x="997" y="366"/>
                </a:lnTo>
                <a:lnTo>
                  <a:pt x="995" y="358"/>
                </a:lnTo>
                <a:lnTo>
                  <a:pt x="995" y="350"/>
                </a:lnTo>
                <a:lnTo>
                  <a:pt x="998" y="341"/>
                </a:lnTo>
                <a:lnTo>
                  <a:pt x="1003" y="332"/>
                </a:lnTo>
                <a:lnTo>
                  <a:pt x="1003" y="332"/>
                </a:lnTo>
                <a:lnTo>
                  <a:pt x="1015" y="314"/>
                </a:lnTo>
                <a:lnTo>
                  <a:pt x="1022" y="301"/>
                </a:lnTo>
                <a:lnTo>
                  <a:pt x="1025" y="289"/>
                </a:lnTo>
                <a:lnTo>
                  <a:pt x="1026" y="274"/>
                </a:lnTo>
                <a:lnTo>
                  <a:pt x="1026" y="274"/>
                </a:lnTo>
                <a:lnTo>
                  <a:pt x="1026" y="259"/>
                </a:lnTo>
                <a:lnTo>
                  <a:pt x="1027" y="243"/>
                </a:lnTo>
                <a:lnTo>
                  <a:pt x="1026" y="227"/>
                </a:lnTo>
                <a:lnTo>
                  <a:pt x="1025" y="219"/>
                </a:lnTo>
                <a:lnTo>
                  <a:pt x="1023" y="209"/>
                </a:lnTo>
                <a:lnTo>
                  <a:pt x="1023" y="209"/>
                </a:lnTo>
                <a:lnTo>
                  <a:pt x="1019" y="201"/>
                </a:lnTo>
                <a:lnTo>
                  <a:pt x="1017" y="196"/>
                </a:lnTo>
                <a:lnTo>
                  <a:pt x="1010" y="191"/>
                </a:lnTo>
                <a:lnTo>
                  <a:pt x="1007" y="188"/>
                </a:lnTo>
                <a:lnTo>
                  <a:pt x="1006" y="184"/>
                </a:lnTo>
                <a:lnTo>
                  <a:pt x="1005" y="179"/>
                </a:lnTo>
                <a:lnTo>
                  <a:pt x="1003" y="172"/>
                </a:lnTo>
                <a:lnTo>
                  <a:pt x="1003" y="172"/>
                </a:lnTo>
                <a:lnTo>
                  <a:pt x="1005" y="164"/>
                </a:lnTo>
                <a:lnTo>
                  <a:pt x="1006" y="159"/>
                </a:lnTo>
                <a:lnTo>
                  <a:pt x="1009" y="152"/>
                </a:lnTo>
                <a:lnTo>
                  <a:pt x="1010" y="148"/>
                </a:lnTo>
                <a:lnTo>
                  <a:pt x="1009" y="142"/>
                </a:lnTo>
                <a:lnTo>
                  <a:pt x="1006" y="136"/>
                </a:lnTo>
                <a:lnTo>
                  <a:pt x="1001" y="125"/>
                </a:lnTo>
                <a:lnTo>
                  <a:pt x="1001" y="125"/>
                </a:lnTo>
                <a:lnTo>
                  <a:pt x="995" y="113"/>
                </a:lnTo>
                <a:lnTo>
                  <a:pt x="991" y="99"/>
                </a:lnTo>
                <a:lnTo>
                  <a:pt x="984" y="74"/>
                </a:lnTo>
                <a:lnTo>
                  <a:pt x="980" y="53"/>
                </a:lnTo>
                <a:lnTo>
                  <a:pt x="978" y="43"/>
                </a:lnTo>
                <a:lnTo>
                  <a:pt x="974" y="35"/>
                </a:lnTo>
                <a:lnTo>
                  <a:pt x="974" y="35"/>
                </a:lnTo>
                <a:lnTo>
                  <a:pt x="968" y="28"/>
                </a:lnTo>
                <a:lnTo>
                  <a:pt x="962" y="20"/>
                </a:lnTo>
                <a:lnTo>
                  <a:pt x="952" y="14"/>
                </a:lnTo>
                <a:lnTo>
                  <a:pt x="941" y="7"/>
                </a:lnTo>
                <a:lnTo>
                  <a:pt x="929" y="3"/>
                </a:lnTo>
                <a:lnTo>
                  <a:pt x="916" y="0"/>
                </a:lnTo>
                <a:lnTo>
                  <a:pt x="908" y="0"/>
                </a:lnTo>
                <a:lnTo>
                  <a:pt x="901" y="2"/>
                </a:lnTo>
                <a:lnTo>
                  <a:pt x="894" y="3"/>
                </a:lnTo>
                <a:lnTo>
                  <a:pt x="886" y="6"/>
                </a:lnTo>
                <a:lnTo>
                  <a:pt x="886" y="6"/>
                </a:lnTo>
                <a:lnTo>
                  <a:pt x="874" y="12"/>
                </a:lnTo>
                <a:lnTo>
                  <a:pt x="866" y="19"/>
                </a:lnTo>
                <a:lnTo>
                  <a:pt x="861" y="27"/>
                </a:lnTo>
                <a:lnTo>
                  <a:pt x="856" y="35"/>
                </a:lnTo>
                <a:lnTo>
                  <a:pt x="852" y="44"/>
                </a:lnTo>
                <a:lnTo>
                  <a:pt x="845" y="54"/>
                </a:lnTo>
                <a:lnTo>
                  <a:pt x="837" y="65"/>
                </a:lnTo>
                <a:lnTo>
                  <a:pt x="825" y="77"/>
                </a:lnTo>
                <a:lnTo>
                  <a:pt x="825" y="77"/>
                </a:lnTo>
                <a:lnTo>
                  <a:pt x="791" y="103"/>
                </a:lnTo>
                <a:lnTo>
                  <a:pt x="754" y="132"/>
                </a:lnTo>
                <a:lnTo>
                  <a:pt x="715" y="160"/>
                </a:lnTo>
                <a:lnTo>
                  <a:pt x="674" y="185"/>
                </a:lnTo>
                <a:lnTo>
                  <a:pt x="674" y="185"/>
                </a:lnTo>
                <a:lnTo>
                  <a:pt x="654" y="197"/>
                </a:lnTo>
                <a:lnTo>
                  <a:pt x="631" y="208"/>
                </a:lnTo>
                <a:lnTo>
                  <a:pt x="586" y="231"/>
                </a:lnTo>
                <a:lnTo>
                  <a:pt x="544" y="247"/>
                </a:lnTo>
                <a:lnTo>
                  <a:pt x="528" y="252"/>
                </a:lnTo>
                <a:lnTo>
                  <a:pt x="517" y="255"/>
                </a:lnTo>
                <a:lnTo>
                  <a:pt x="517" y="255"/>
                </a:lnTo>
                <a:lnTo>
                  <a:pt x="503" y="258"/>
                </a:lnTo>
                <a:lnTo>
                  <a:pt x="490" y="259"/>
                </a:lnTo>
                <a:lnTo>
                  <a:pt x="474" y="260"/>
                </a:lnTo>
                <a:lnTo>
                  <a:pt x="474" y="260"/>
                </a:lnTo>
                <a:lnTo>
                  <a:pt x="464" y="259"/>
                </a:lnTo>
                <a:lnTo>
                  <a:pt x="442" y="255"/>
                </a:lnTo>
                <a:lnTo>
                  <a:pt x="376" y="242"/>
                </a:lnTo>
                <a:lnTo>
                  <a:pt x="298" y="223"/>
                </a:lnTo>
                <a:lnTo>
                  <a:pt x="262" y="214"/>
                </a:lnTo>
                <a:lnTo>
                  <a:pt x="231" y="204"/>
                </a:lnTo>
                <a:lnTo>
                  <a:pt x="231" y="204"/>
                </a:lnTo>
                <a:lnTo>
                  <a:pt x="170" y="181"/>
                </a:lnTo>
                <a:lnTo>
                  <a:pt x="101" y="156"/>
                </a:lnTo>
                <a:lnTo>
                  <a:pt x="22" y="125"/>
                </a:lnTo>
                <a:lnTo>
                  <a:pt x="22" y="125"/>
                </a:lnTo>
                <a:lnTo>
                  <a:pt x="18" y="122"/>
                </a:lnTo>
                <a:lnTo>
                  <a:pt x="14" y="121"/>
                </a:lnTo>
                <a:lnTo>
                  <a:pt x="13" y="121"/>
                </a:lnTo>
                <a:lnTo>
                  <a:pt x="11" y="122"/>
                </a:lnTo>
                <a:lnTo>
                  <a:pt x="11" y="1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0925D52B-479C-4420-B8AD-E6C7966CF40E}"/>
              </a:ext>
            </a:extLst>
          </p:cNvPr>
          <p:cNvSpPr>
            <a:spLocks/>
          </p:cNvSpPr>
          <p:nvPr/>
        </p:nvSpPr>
        <p:spPr bwMode="auto">
          <a:xfrm>
            <a:off x="2463292" y="4731544"/>
            <a:ext cx="1225550" cy="1489075"/>
          </a:xfrm>
          <a:custGeom>
            <a:avLst/>
            <a:gdLst>
              <a:gd name="T0" fmla="*/ 403 w 772"/>
              <a:gd name="T1" fmla="*/ 0 h 938"/>
              <a:gd name="T2" fmla="*/ 411 w 772"/>
              <a:gd name="T3" fmla="*/ 7 h 938"/>
              <a:gd name="T4" fmla="*/ 411 w 772"/>
              <a:gd name="T5" fmla="*/ 17 h 938"/>
              <a:gd name="T6" fmla="*/ 406 w 772"/>
              <a:gd name="T7" fmla="*/ 51 h 938"/>
              <a:gd name="T8" fmla="*/ 404 w 772"/>
              <a:gd name="T9" fmla="*/ 296 h 938"/>
              <a:gd name="T10" fmla="*/ 410 w 772"/>
              <a:gd name="T11" fmla="*/ 374 h 938"/>
              <a:gd name="T12" fmla="*/ 450 w 772"/>
              <a:gd name="T13" fmla="*/ 467 h 938"/>
              <a:gd name="T14" fmla="*/ 510 w 772"/>
              <a:gd name="T15" fmla="*/ 553 h 938"/>
              <a:gd name="T16" fmla="*/ 551 w 772"/>
              <a:gd name="T17" fmla="*/ 585 h 938"/>
              <a:gd name="T18" fmla="*/ 679 w 772"/>
              <a:gd name="T19" fmla="*/ 667 h 938"/>
              <a:gd name="T20" fmla="*/ 757 w 772"/>
              <a:gd name="T21" fmla="*/ 723 h 938"/>
              <a:gd name="T22" fmla="*/ 772 w 772"/>
              <a:gd name="T23" fmla="*/ 757 h 938"/>
              <a:gd name="T24" fmla="*/ 767 w 772"/>
              <a:gd name="T25" fmla="*/ 805 h 938"/>
              <a:gd name="T26" fmla="*/ 734 w 772"/>
              <a:gd name="T27" fmla="*/ 852 h 938"/>
              <a:gd name="T28" fmla="*/ 700 w 772"/>
              <a:gd name="T29" fmla="*/ 881 h 938"/>
              <a:gd name="T30" fmla="*/ 653 w 772"/>
              <a:gd name="T31" fmla="*/ 897 h 938"/>
              <a:gd name="T32" fmla="*/ 559 w 772"/>
              <a:gd name="T33" fmla="*/ 908 h 938"/>
              <a:gd name="T34" fmla="*/ 528 w 772"/>
              <a:gd name="T35" fmla="*/ 900 h 938"/>
              <a:gd name="T36" fmla="*/ 499 w 772"/>
              <a:gd name="T37" fmla="*/ 896 h 938"/>
              <a:gd name="T38" fmla="*/ 457 w 772"/>
              <a:gd name="T39" fmla="*/ 935 h 938"/>
              <a:gd name="T40" fmla="*/ 435 w 772"/>
              <a:gd name="T41" fmla="*/ 938 h 938"/>
              <a:gd name="T42" fmla="*/ 379 w 772"/>
              <a:gd name="T43" fmla="*/ 924 h 938"/>
              <a:gd name="T44" fmla="*/ 337 w 772"/>
              <a:gd name="T45" fmla="*/ 906 h 938"/>
              <a:gd name="T46" fmla="*/ 304 w 772"/>
              <a:gd name="T47" fmla="*/ 900 h 938"/>
              <a:gd name="T48" fmla="*/ 290 w 772"/>
              <a:gd name="T49" fmla="*/ 904 h 938"/>
              <a:gd name="T50" fmla="*/ 232 w 772"/>
              <a:gd name="T51" fmla="*/ 892 h 938"/>
              <a:gd name="T52" fmla="*/ 197 w 772"/>
              <a:gd name="T53" fmla="*/ 879 h 938"/>
              <a:gd name="T54" fmla="*/ 177 w 772"/>
              <a:gd name="T55" fmla="*/ 838 h 938"/>
              <a:gd name="T56" fmla="*/ 136 w 772"/>
              <a:gd name="T57" fmla="*/ 781 h 938"/>
              <a:gd name="T58" fmla="*/ 128 w 772"/>
              <a:gd name="T59" fmla="*/ 789 h 938"/>
              <a:gd name="T60" fmla="*/ 103 w 772"/>
              <a:gd name="T61" fmla="*/ 781 h 938"/>
              <a:gd name="T62" fmla="*/ 74 w 772"/>
              <a:gd name="T63" fmla="*/ 750 h 938"/>
              <a:gd name="T64" fmla="*/ 51 w 772"/>
              <a:gd name="T65" fmla="*/ 704 h 938"/>
              <a:gd name="T66" fmla="*/ 39 w 772"/>
              <a:gd name="T67" fmla="*/ 696 h 938"/>
              <a:gd name="T68" fmla="*/ 18 w 772"/>
              <a:gd name="T69" fmla="*/ 660 h 938"/>
              <a:gd name="T70" fmla="*/ 11 w 772"/>
              <a:gd name="T71" fmla="*/ 635 h 938"/>
              <a:gd name="T72" fmla="*/ 1 w 772"/>
              <a:gd name="T73" fmla="*/ 604 h 938"/>
              <a:gd name="T74" fmla="*/ 8 w 772"/>
              <a:gd name="T75" fmla="*/ 577 h 938"/>
              <a:gd name="T76" fmla="*/ 38 w 772"/>
              <a:gd name="T77" fmla="*/ 550 h 938"/>
              <a:gd name="T78" fmla="*/ 105 w 772"/>
              <a:gd name="T79" fmla="*/ 516 h 938"/>
              <a:gd name="T80" fmla="*/ 169 w 772"/>
              <a:gd name="T81" fmla="*/ 491 h 938"/>
              <a:gd name="T82" fmla="*/ 302 w 772"/>
              <a:gd name="T83" fmla="*/ 412 h 938"/>
              <a:gd name="T84" fmla="*/ 363 w 772"/>
              <a:gd name="T85" fmla="*/ 366 h 938"/>
              <a:gd name="T86" fmla="*/ 377 w 772"/>
              <a:gd name="T87" fmla="*/ 346 h 938"/>
              <a:gd name="T88" fmla="*/ 385 w 772"/>
              <a:gd name="T89" fmla="*/ 217 h 938"/>
              <a:gd name="T90" fmla="*/ 388 w 772"/>
              <a:gd name="T91" fmla="*/ 83 h 938"/>
              <a:gd name="T92" fmla="*/ 384 w 772"/>
              <a:gd name="T93" fmla="*/ 15 h 938"/>
              <a:gd name="T94" fmla="*/ 388 w 772"/>
              <a:gd name="T95" fmla="*/ 1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2" h="938">
                <a:moveTo>
                  <a:pt x="388" y="1"/>
                </a:moveTo>
                <a:lnTo>
                  <a:pt x="388" y="1"/>
                </a:lnTo>
                <a:lnTo>
                  <a:pt x="396" y="0"/>
                </a:lnTo>
                <a:lnTo>
                  <a:pt x="403" y="0"/>
                </a:lnTo>
                <a:lnTo>
                  <a:pt x="407" y="0"/>
                </a:lnTo>
                <a:lnTo>
                  <a:pt x="408" y="1"/>
                </a:lnTo>
                <a:lnTo>
                  <a:pt x="410" y="4"/>
                </a:lnTo>
                <a:lnTo>
                  <a:pt x="411" y="7"/>
                </a:lnTo>
                <a:lnTo>
                  <a:pt x="411" y="7"/>
                </a:lnTo>
                <a:lnTo>
                  <a:pt x="411" y="11"/>
                </a:lnTo>
                <a:lnTo>
                  <a:pt x="412" y="12"/>
                </a:lnTo>
                <a:lnTo>
                  <a:pt x="411" y="17"/>
                </a:lnTo>
                <a:lnTo>
                  <a:pt x="407" y="31"/>
                </a:lnTo>
                <a:lnTo>
                  <a:pt x="407" y="31"/>
                </a:lnTo>
                <a:lnTo>
                  <a:pt x="406" y="39"/>
                </a:lnTo>
                <a:lnTo>
                  <a:pt x="406" y="51"/>
                </a:lnTo>
                <a:lnTo>
                  <a:pt x="403" y="88"/>
                </a:lnTo>
                <a:lnTo>
                  <a:pt x="403" y="135"/>
                </a:lnTo>
                <a:lnTo>
                  <a:pt x="402" y="190"/>
                </a:lnTo>
                <a:lnTo>
                  <a:pt x="404" y="296"/>
                </a:lnTo>
                <a:lnTo>
                  <a:pt x="406" y="338"/>
                </a:lnTo>
                <a:lnTo>
                  <a:pt x="407" y="365"/>
                </a:lnTo>
                <a:lnTo>
                  <a:pt x="407" y="365"/>
                </a:lnTo>
                <a:lnTo>
                  <a:pt x="410" y="374"/>
                </a:lnTo>
                <a:lnTo>
                  <a:pt x="412" y="385"/>
                </a:lnTo>
                <a:lnTo>
                  <a:pt x="422" y="410"/>
                </a:lnTo>
                <a:lnTo>
                  <a:pt x="434" y="437"/>
                </a:lnTo>
                <a:lnTo>
                  <a:pt x="450" y="467"/>
                </a:lnTo>
                <a:lnTo>
                  <a:pt x="466" y="495"/>
                </a:lnTo>
                <a:lnTo>
                  <a:pt x="485" y="520"/>
                </a:lnTo>
                <a:lnTo>
                  <a:pt x="502" y="543"/>
                </a:lnTo>
                <a:lnTo>
                  <a:pt x="510" y="553"/>
                </a:lnTo>
                <a:lnTo>
                  <a:pt x="520" y="561"/>
                </a:lnTo>
                <a:lnTo>
                  <a:pt x="520" y="561"/>
                </a:lnTo>
                <a:lnTo>
                  <a:pt x="534" y="574"/>
                </a:lnTo>
                <a:lnTo>
                  <a:pt x="551" y="585"/>
                </a:lnTo>
                <a:lnTo>
                  <a:pt x="583" y="606"/>
                </a:lnTo>
                <a:lnTo>
                  <a:pt x="624" y="631"/>
                </a:lnTo>
                <a:lnTo>
                  <a:pt x="650" y="647"/>
                </a:lnTo>
                <a:lnTo>
                  <a:pt x="679" y="667"/>
                </a:lnTo>
                <a:lnTo>
                  <a:pt x="679" y="667"/>
                </a:lnTo>
                <a:lnTo>
                  <a:pt x="730" y="702"/>
                </a:lnTo>
                <a:lnTo>
                  <a:pt x="747" y="714"/>
                </a:lnTo>
                <a:lnTo>
                  <a:pt x="757" y="723"/>
                </a:lnTo>
                <a:lnTo>
                  <a:pt x="765" y="731"/>
                </a:lnTo>
                <a:lnTo>
                  <a:pt x="769" y="738"/>
                </a:lnTo>
                <a:lnTo>
                  <a:pt x="771" y="746"/>
                </a:lnTo>
                <a:lnTo>
                  <a:pt x="772" y="757"/>
                </a:lnTo>
                <a:lnTo>
                  <a:pt x="772" y="757"/>
                </a:lnTo>
                <a:lnTo>
                  <a:pt x="772" y="779"/>
                </a:lnTo>
                <a:lnTo>
                  <a:pt x="771" y="793"/>
                </a:lnTo>
                <a:lnTo>
                  <a:pt x="767" y="805"/>
                </a:lnTo>
                <a:lnTo>
                  <a:pt x="763" y="818"/>
                </a:lnTo>
                <a:lnTo>
                  <a:pt x="756" y="830"/>
                </a:lnTo>
                <a:lnTo>
                  <a:pt x="747" y="841"/>
                </a:lnTo>
                <a:lnTo>
                  <a:pt x="734" y="852"/>
                </a:lnTo>
                <a:lnTo>
                  <a:pt x="734" y="852"/>
                </a:lnTo>
                <a:lnTo>
                  <a:pt x="722" y="860"/>
                </a:lnTo>
                <a:lnTo>
                  <a:pt x="713" y="868"/>
                </a:lnTo>
                <a:lnTo>
                  <a:pt x="700" y="881"/>
                </a:lnTo>
                <a:lnTo>
                  <a:pt x="693" y="887"/>
                </a:lnTo>
                <a:lnTo>
                  <a:pt x="683" y="891"/>
                </a:lnTo>
                <a:lnTo>
                  <a:pt x="670" y="895"/>
                </a:lnTo>
                <a:lnTo>
                  <a:pt x="653" y="897"/>
                </a:lnTo>
                <a:lnTo>
                  <a:pt x="653" y="897"/>
                </a:lnTo>
                <a:lnTo>
                  <a:pt x="614" y="902"/>
                </a:lnTo>
                <a:lnTo>
                  <a:pt x="583" y="906"/>
                </a:lnTo>
                <a:lnTo>
                  <a:pt x="559" y="908"/>
                </a:lnTo>
                <a:lnTo>
                  <a:pt x="548" y="907"/>
                </a:lnTo>
                <a:lnTo>
                  <a:pt x="541" y="906"/>
                </a:lnTo>
                <a:lnTo>
                  <a:pt x="541" y="906"/>
                </a:lnTo>
                <a:lnTo>
                  <a:pt x="528" y="900"/>
                </a:lnTo>
                <a:lnTo>
                  <a:pt x="517" y="895"/>
                </a:lnTo>
                <a:lnTo>
                  <a:pt x="505" y="889"/>
                </a:lnTo>
                <a:lnTo>
                  <a:pt x="505" y="889"/>
                </a:lnTo>
                <a:lnTo>
                  <a:pt x="499" y="896"/>
                </a:lnTo>
                <a:lnTo>
                  <a:pt x="486" y="912"/>
                </a:lnTo>
                <a:lnTo>
                  <a:pt x="477" y="922"/>
                </a:lnTo>
                <a:lnTo>
                  <a:pt x="467" y="930"/>
                </a:lnTo>
                <a:lnTo>
                  <a:pt x="457" y="935"/>
                </a:lnTo>
                <a:lnTo>
                  <a:pt x="451" y="938"/>
                </a:lnTo>
                <a:lnTo>
                  <a:pt x="446" y="938"/>
                </a:lnTo>
                <a:lnTo>
                  <a:pt x="446" y="938"/>
                </a:lnTo>
                <a:lnTo>
                  <a:pt x="435" y="938"/>
                </a:lnTo>
                <a:lnTo>
                  <a:pt x="423" y="938"/>
                </a:lnTo>
                <a:lnTo>
                  <a:pt x="412" y="935"/>
                </a:lnTo>
                <a:lnTo>
                  <a:pt x="400" y="932"/>
                </a:lnTo>
                <a:lnTo>
                  <a:pt x="379" y="924"/>
                </a:lnTo>
                <a:lnTo>
                  <a:pt x="361" y="916"/>
                </a:lnTo>
                <a:lnTo>
                  <a:pt x="361" y="916"/>
                </a:lnTo>
                <a:lnTo>
                  <a:pt x="348" y="910"/>
                </a:lnTo>
                <a:lnTo>
                  <a:pt x="337" y="906"/>
                </a:lnTo>
                <a:lnTo>
                  <a:pt x="325" y="903"/>
                </a:lnTo>
                <a:lnTo>
                  <a:pt x="310" y="900"/>
                </a:lnTo>
                <a:lnTo>
                  <a:pt x="310" y="900"/>
                </a:lnTo>
                <a:lnTo>
                  <a:pt x="304" y="900"/>
                </a:lnTo>
                <a:lnTo>
                  <a:pt x="301" y="900"/>
                </a:lnTo>
                <a:lnTo>
                  <a:pt x="298" y="903"/>
                </a:lnTo>
                <a:lnTo>
                  <a:pt x="295" y="904"/>
                </a:lnTo>
                <a:lnTo>
                  <a:pt x="290" y="904"/>
                </a:lnTo>
                <a:lnTo>
                  <a:pt x="263" y="897"/>
                </a:lnTo>
                <a:lnTo>
                  <a:pt x="263" y="897"/>
                </a:lnTo>
                <a:lnTo>
                  <a:pt x="246" y="893"/>
                </a:lnTo>
                <a:lnTo>
                  <a:pt x="232" y="892"/>
                </a:lnTo>
                <a:lnTo>
                  <a:pt x="214" y="891"/>
                </a:lnTo>
                <a:lnTo>
                  <a:pt x="208" y="889"/>
                </a:lnTo>
                <a:lnTo>
                  <a:pt x="203" y="885"/>
                </a:lnTo>
                <a:lnTo>
                  <a:pt x="197" y="879"/>
                </a:lnTo>
                <a:lnTo>
                  <a:pt x="193" y="868"/>
                </a:lnTo>
                <a:lnTo>
                  <a:pt x="193" y="868"/>
                </a:lnTo>
                <a:lnTo>
                  <a:pt x="187" y="853"/>
                </a:lnTo>
                <a:lnTo>
                  <a:pt x="177" y="838"/>
                </a:lnTo>
                <a:lnTo>
                  <a:pt x="159" y="810"/>
                </a:lnTo>
                <a:lnTo>
                  <a:pt x="142" y="789"/>
                </a:lnTo>
                <a:lnTo>
                  <a:pt x="136" y="781"/>
                </a:lnTo>
                <a:lnTo>
                  <a:pt x="136" y="781"/>
                </a:lnTo>
                <a:lnTo>
                  <a:pt x="136" y="783"/>
                </a:lnTo>
                <a:lnTo>
                  <a:pt x="134" y="786"/>
                </a:lnTo>
                <a:lnTo>
                  <a:pt x="132" y="787"/>
                </a:lnTo>
                <a:lnTo>
                  <a:pt x="128" y="789"/>
                </a:lnTo>
                <a:lnTo>
                  <a:pt x="122" y="789"/>
                </a:lnTo>
                <a:lnTo>
                  <a:pt x="114" y="786"/>
                </a:lnTo>
                <a:lnTo>
                  <a:pt x="103" y="781"/>
                </a:lnTo>
                <a:lnTo>
                  <a:pt x="103" y="781"/>
                </a:lnTo>
                <a:lnTo>
                  <a:pt x="97" y="777"/>
                </a:lnTo>
                <a:lnTo>
                  <a:pt x="91" y="773"/>
                </a:lnTo>
                <a:lnTo>
                  <a:pt x="82" y="762"/>
                </a:lnTo>
                <a:lnTo>
                  <a:pt x="74" y="750"/>
                </a:lnTo>
                <a:lnTo>
                  <a:pt x="67" y="738"/>
                </a:lnTo>
                <a:lnTo>
                  <a:pt x="56" y="716"/>
                </a:lnTo>
                <a:lnTo>
                  <a:pt x="54" y="708"/>
                </a:lnTo>
                <a:lnTo>
                  <a:pt x="51" y="704"/>
                </a:lnTo>
                <a:lnTo>
                  <a:pt x="51" y="704"/>
                </a:lnTo>
                <a:lnTo>
                  <a:pt x="47" y="702"/>
                </a:lnTo>
                <a:lnTo>
                  <a:pt x="44" y="700"/>
                </a:lnTo>
                <a:lnTo>
                  <a:pt x="39" y="696"/>
                </a:lnTo>
                <a:lnTo>
                  <a:pt x="32" y="683"/>
                </a:lnTo>
                <a:lnTo>
                  <a:pt x="32" y="683"/>
                </a:lnTo>
                <a:lnTo>
                  <a:pt x="24" y="669"/>
                </a:lnTo>
                <a:lnTo>
                  <a:pt x="18" y="660"/>
                </a:lnTo>
                <a:lnTo>
                  <a:pt x="16" y="656"/>
                </a:lnTo>
                <a:lnTo>
                  <a:pt x="14" y="651"/>
                </a:lnTo>
                <a:lnTo>
                  <a:pt x="12" y="643"/>
                </a:lnTo>
                <a:lnTo>
                  <a:pt x="11" y="635"/>
                </a:lnTo>
                <a:lnTo>
                  <a:pt x="11" y="635"/>
                </a:lnTo>
                <a:lnTo>
                  <a:pt x="10" y="624"/>
                </a:lnTo>
                <a:lnTo>
                  <a:pt x="7" y="616"/>
                </a:lnTo>
                <a:lnTo>
                  <a:pt x="1" y="604"/>
                </a:lnTo>
                <a:lnTo>
                  <a:pt x="0" y="597"/>
                </a:lnTo>
                <a:lnTo>
                  <a:pt x="0" y="592"/>
                </a:lnTo>
                <a:lnTo>
                  <a:pt x="3" y="585"/>
                </a:lnTo>
                <a:lnTo>
                  <a:pt x="8" y="577"/>
                </a:lnTo>
                <a:lnTo>
                  <a:pt x="8" y="577"/>
                </a:lnTo>
                <a:lnTo>
                  <a:pt x="16" y="569"/>
                </a:lnTo>
                <a:lnTo>
                  <a:pt x="26" y="559"/>
                </a:lnTo>
                <a:lnTo>
                  <a:pt x="38" y="550"/>
                </a:lnTo>
                <a:lnTo>
                  <a:pt x="52" y="542"/>
                </a:lnTo>
                <a:lnTo>
                  <a:pt x="69" y="533"/>
                </a:lnTo>
                <a:lnTo>
                  <a:pt x="86" y="525"/>
                </a:lnTo>
                <a:lnTo>
                  <a:pt x="105" y="516"/>
                </a:lnTo>
                <a:lnTo>
                  <a:pt x="125" y="510"/>
                </a:lnTo>
                <a:lnTo>
                  <a:pt x="125" y="510"/>
                </a:lnTo>
                <a:lnTo>
                  <a:pt x="146" y="502"/>
                </a:lnTo>
                <a:lnTo>
                  <a:pt x="169" y="491"/>
                </a:lnTo>
                <a:lnTo>
                  <a:pt x="193" y="479"/>
                </a:lnTo>
                <a:lnTo>
                  <a:pt x="216" y="465"/>
                </a:lnTo>
                <a:lnTo>
                  <a:pt x="262" y="437"/>
                </a:lnTo>
                <a:lnTo>
                  <a:pt x="302" y="412"/>
                </a:lnTo>
                <a:lnTo>
                  <a:pt x="302" y="412"/>
                </a:lnTo>
                <a:lnTo>
                  <a:pt x="332" y="390"/>
                </a:lnTo>
                <a:lnTo>
                  <a:pt x="353" y="374"/>
                </a:lnTo>
                <a:lnTo>
                  <a:pt x="363" y="366"/>
                </a:lnTo>
                <a:lnTo>
                  <a:pt x="369" y="359"/>
                </a:lnTo>
                <a:lnTo>
                  <a:pt x="375" y="353"/>
                </a:lnTo>
                <a:lnTo>
                  <a:pt x="377" y="346"/>
                </a:lnTo>
                <a:lnTo>
                  <a:pt x="377" y="346"/>
                </a:lnTo>
                <a:lnTo>
                  <a:pt x="379" y="341"/>
                </a:lnTo>
                <a:lnTo>
                  <a:pt x="380" y="331"/>
                </a:lnTo>
                <a:lnTo>
                  <a:pt x="383" y="302"/>
                </a:lnTo>
                <a:lnTo>
                  <a:pt x="385" y="217"/>
                </a:lnTo>
                <a:lnTo>
                  <a:pt x="387" y="135"/>
                </a:lnTo>
                <a:lnTo>
                  <a:pt x="388" y="91"/>
                </a:lnTo>
                <a:lnTo>
                  <a:pt x="388" y="91"/>
                </a:lnTo>
                <a:lnTo>
                  <a:pt x="388" y="83"/>
                </a:lnTo>
                <a:lnTo>
                  <a:pt x="388" y="71"/>
                </a:lnTo>
                <a:lnTo>
                  <a:pt x="385" y="42"/>
                </a:lnTo>
                <a:lnTo>
                  <a:pt x="384" y="27"/>
                </a:lnTo>
                <a:lnTo>
                  <a:pt x="384" y="15"/>
                </a:lnTo>
                <a:lnTo>
                  <a:pt x="385" y="5"/>
                </a:lnTo>
                <a:lnTo>
                  <a:pt x="387" y="3"/>
                </a:lnTo>
                <a:lnTo>
                  <a:pt x="388" y="1"/>
                </a:lnTo>
                <a:lnTo>
                  <a:pt x="388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8ABBB2D4-AF47-4833-B8EB-382C9FE69E70}"/>
              </a:ext>
            </a:extLst>
          </p:cNvPr>
          <p:cNvSpPr>
            <a:spLocks/>
          </p:cNvSpPr>
          <p:nvPr/>
        </p:nvSpPr>
        <p:spPr bwMode="auto">
          <a:xfrm>
            <a:off x="2201863" y="2826713"/>
            <a:ext cx="1762125" cy="1377950"/>
          </a:xfrm>
          <a:custGeom>
            <a:avLst/>
            <a:gdLst>
              <a:gd name="T0" fmla="*/ 24 w 1110"/>
              <a:gd name="T1" fmla="*/ 865 h 868"/>
              <a:gd name="T2" fmla="*/ 29 w 1110"/>
              <a:gd name="T3" fmla="*/ 867 h 868"/>
              <a:gd name="T4" fmla="*/ 33 w 1110"/>
              <a:gd name="T5" fmla="*/ 852 h 868"/>
              <a:gd name="T6" fmla="*/ 51 w 1110"/>
              <a:gd name="T7" fmla="*/ 822 h 868"/>
              <a:gd name="T8" fmla="*/ 83 w 1110"/>
              <a:gd name="T9" fmla="*/ 802 h 868"/>
              <a:gd name="T10" fmla="*/ 244 w 1110"/>
              <a:gd name="T11" fmla="*/ 699 h 868"/>
              <a:gd name="T12" fmla="*/ 290 w 1110"/>
              <a:gd name="T13" fmla="*/ 672 h 868"/>
              <a:gd name="T14" fmla="*/ 375 w 1110"/>
              <a:gd name="T15" fmla="*/ 604 h 868"/>
              <a:gd name="T16" fmla="*/ 484 w 1110"/>
              <a:gd name="T17" fmla="*/ 508 h 868"/>
              <a:gd name="T18" fmla="*/ 538 w 1110"/>
              <a:gd name="T19" fmla="*/ 469 h 868"/>
              <a:gd name="T20" fmla="*/ 563 w 1110"/>
              <a:gd name="T21" fmla="*/ 460 h 868"/>
              <a:gd name="T22" fmla="*/ 674 w 1110"/>
              <a:gd name="T23" fmla="*/ 436 h 868"/>
              <a:gd name="T24" fmla="*/ 788 w 1110"/>
              <a:gd name="T25" fmla="*/ 425 h 868"/>
              <a:gd name="T26" fmla="*/ 829 w 1110"/>
              <a:gd name="T27" fmla="*/ 428 h 868"/>
              <a:gd name="T28" fmla="*/ 915 w 1110"/>
              <a:gd name="T29" fmla="*/ 451 h 868"/>
              <a:gd name="T30" fmla="*/ 1020 w 1110"/>
              <a:gd name="T31" fmla="*/ 482 h 868"/>
              <a:gd name="T32" fmla="*/ 1060 w 1110"/>
              <a:gd name="T33" fmla="*/ 488 h 868"/>
              <a:gd name="T34" fmla="*/ 1075 w 1110"/>
              <a:gd name="T35" fmla="*/ 482 h 868"/>
              <a:gd name="T36" fmla="*/ 1084 w 1110"/>
              <a:gd name="T37" fmla="*/ 460 h 868"/>
              <a:gd name="T38" fmla="*/ 1090 w 1110"/>
              <a:gd name="T39" fmla="*/ 451 h 868"/>
              <a:gd name="T40" fmla="*/ 1103 w 1110"/>
              <a:gd name="T41" fmla="*/ 445 h 868"/>
              <a:gd name="T42" fmla="*/ 1108 w 1110"/>
              <a:gd name="T43" fmla="*/ 432 h 868"/>
              <a:gd name="T44" fmla="*/ 1108 w 1110"/>
              <a:gd name="T45" fmla="*/ 408 h 868"/>
              <a:gd name="T46" fmla="*/ 1100 w 1110"/>
              <a:gd name="T47" fmla="*/ 366 h 868"/>
              <a:gd name="T48" fmla="*/ 1086 w 1110"/>
              <a:gd name="T49" fmla="*/ 329 h 868"/>
              <a:gd name="T50" fmla="*/ 1075 w 1110"/>
              <a:gd name="T51" fmla="*/ 310 h 868"/>
              <a:gd name="T52" fmla="*/ 1070 w 1110"/>
              <a:gd name="T53" fmla="*/ 306 h 868"/>
              <a:gd name="T54" fmla="*/ 1060 w 1110"/>
              <a:gd name="T55" fmla="*/ 279 h 868"/>
              <a:gd name="T56" fmla="*/ 1047 w 1110"/>
              <a:gd name="T57" fmla="*/ 243 h 868"/>
              <a:gd name="T58" fmla="*/ 1008 w 1110"/>
              <a:gd name="T59" fmla="*/ 170 h 868"/>
              <a:gd name="T60" fmla="*/ 1004 w 1110"/>
              <a:gd name="T61" fmla="*/ 154 h 868"/>
              <a:gd name="T62" fmla="*/ 989 w 1110"/>
              <a:gd name="T63" fmla="*/ 111 h 868"/>
              <a:gd name="T64" fmla="*/ 965 w 1110"/>
              <a:gd name="T65" fmla="*/ 84 h 868"/>
              <a:gd name="T66" fmla="*/ 937 w 1110"/>
              <a:gd name="T67" fmla="*/ 54 h 868"/>
              <a:gd name="T68" fmla="*/ 911 w 1110"/>
              <a:gd name="T69" fmla="*/ 35 h 868"/>
              <a:gd name="T70" fmla="*/ 880 w 1110"/>
              <a:gd name="T71" fmla="*/ 19 h 868"/>
              <a:gd name="T72" fmla="*/ 860 w 1110"/>
              <a:gd name="T73" fmla="*/ 12 h 868"/>
              <a:gd name="T74" fmla="*/ 835 w 1110"/>
              <a:gd name="T75" fmla="*/ 16 h 868"/>
              <a:gd name="T76" fmla="*/ 784 w 1110"/>
              <a:gd name="T77" fmla="*/ 13 h 868"/>
              <a:gd name="T78" fmla="*/ 743 w 1110"/>
              <a:gd name="T79" fmla="*/ 3 h 868"/>
              <a:gd name="T80" fmla="*/ 722 w 1110"/>
              <a:gd name="T81" fmla="*/ 3 h 868"/>
              <a:gd name="T82" fmla="*/ 703 w 1110"/>
              <a:gd name="T83" fmla="*/ 16 h 868"/>
              <a:gd name="T84" fmla="*/ 683 w 1110"/>
              <a:gd name="T85" fmla="*/ 40 h 868"/>
              <a:gd name="T86" fmla="*/ 674 w 1110"/>
              <a:gd name="T87" fmla="*/ 64 h 868"/>
              <a:gd name="T88" fmla="*/ 675 w 1110"/>
              <a:gd name="T89" fmla="*/ 84 h 868"/>
              <a:gd name="T90" fmla="*/ 661 w 1110"/>
              <a:gd name="T91" fmla="*/ 196 h 868"/>
              <a:gd name="T92" fmla="*/ 649 w 1110"/>
              <a:gd name="T93" fmla="*/ 244 h 868"/>
              <a:gd name="T94" fmla="*/ 622 w 1110"/>
              <a:gd name="T95" fmla="*/ 302 h 868"/>
              <a:gd name="T96" fmla="*/ 553 w 1110"/>
              <a:gd name="T97" fmla="*/ 405 h 868"/>
              <a:gd name="T98" fmla="*/ 508 w 1110"/>
              <a:gd name="T99" fmla="*/ 461 h 868"/>
              <a:gd name="T100" fmla="*/ 456 w 1110"/>
              <a:gd name="T101" fmla="*/ 499 h 868"/>
              <a:gd name="T102" fmla="*/ 414 w 1110"/>
              <a:gd name="T103" fmla="*/ 541 h 868"/>
              <a:gd name="T104" fmla="*/ 365 w 1110"/>
              <a:gd name="T105" fmla="*/ 584 h 868"/>
              <a:gd name="T106" fmla="*/ 339 w 1110"/>
              <a:gd name="T107" fmla="*/ 602 h 868"/>
              <a:gd name="T108" fmla="*/ 279 w 1110"/>
              <a:gd name="T109" fmla="*/ 649 h 868"/>
              <a:gd name="T110" fmla="*/ 259 w 1110"/>
              <a:gd name="T111" fmla="*/ 660 h 868"/>
              <a:gd name="T112" fmla="*/ 186 w 1110"/>
              <a:gd name="T113" fmla="*/ 710 h 868"/>
              <a:gd name="T114" fmla="*/ 145 w 1110"/>
              <a:gd name="T115" fmla="*/ 736 h 868"/>
              <a:gd name="T116" fmla="*/ 65 w 1110"/>
              <a:gd name="T117" fmla="*/ 794 h 868"/>
              <a:gd name="T118" fmla="*/ 41 w 1110"/>
              <a:gd name="T119" fmla="*/ 806 h 868"/>
              <a:gd name="T120" fmla="*/ 13 w 1110"/>
              <a:gd name="T121" fmla="*/ 809 h 868"/>
              <a:gd name="T122" fmla="*/ 0 w 1110"/>
              <a:gd name="T123" fmla="*/ 814 h 868"/>
              <a:gd name="T124" fmla="*/ 5 w 1110"/>
              <a:gd name="T125" fmla="*/ 833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0" h="868">
                <a:moveTo>
                  <a:pt x="5" y="833"/>
                </a:moveTo>
                <a:lnTo>
                  <a:pt x="5" y="833"/>
                </a:lnTo>
                <a:lnTo>
                  <a:pt x="24" y="865"/>
                </a:lnTo>
                <a:lnTo>
                  <a:pt x="25" y="868"/>
                </a:lnTo>
                <a:lnTo>
                  <a:pt x="28" y="868"/>
                </a:lnTo>
                <a:lnTo>
                  <a:pt x="29" y="867"/>
                </a:lnTo>
                <a:lnTo>
                  <a:pt x="30" y="864"/>
                </a:lnTo>
                <a:lnTo>
                  <a:pt x="30" y="864"/>
                </a:lnTo>
                <a:lnTo>
                  <a:pt x="33" y="852"/>
                </a:lnTo>
                <a:lnTo>
                  <a:pt x="39" y="838"/>
                </a:lnTo>
                <a:lnTo>
                  <a:pt x="47" y="828"/>
                </a:lnTo>
                <a:lnTo>
                  <a:pt x="51" y="822"/>
                </a:lnTo>
                <a:lnTo>
                  <a:pt x="55" y="820"/>
                </a:lnTo>
                <a:lnTo>
                  <a:pt x="55" y="820"/>
                </a:lnTo>
                <a:lnTo>
                  <a:pt x="83" y="802"/>
                </a:lnTo>
                <a:lnTo>
                  <a:pt x="141" y="763"/>
                </a:lnTo>
                <a:lnTo>
                  <a:pt x="210" y="719"/>
                </a:lnTo>
                <a:lnTo>
                  <a:pt x="244" y="699"/>
                </a:lnTo>
                <a:lnTo>
                  <a:pt x="275" y="681"/>
                </a:lnTo>
                <a:lnTo>
                  <a:pt x="275" y="681"/>
                </a:lnTo>
                <a:lnTo>
                  <a:pt x="290" y="672"/>
                </a:lnTo>
                <a:lnTo>
                  <a:pt x="304" y="661"/>
                </a:lnTo>
                <a:lnTo>
                  <a:pt x="339" y="635"/>
                </a:lnTo>
                <a:lnTo>
                  <a:pt x="375" y="604"/>
                </a:lnTo>
                <a:lnTo>
                  <a:pt x="413" y="570"/>
                </a:lnTo>
                <a:lnTo>
                  <a:pt x="451" y="538"/>
                </a:lnTo>
                <a:lnTo>
                  <a:pt x="484" y="508"/>
                </a:lnTo>
                <a:lnTo>
                  <a:pt x="514" y="484"/>
                </a:lnTo>
                <a:lnTo>
                  <a:pt x="527" y="476"/>
                </a:lnTo>
                <a:lnTo>
                  <a:pt x="538" y="469"/>
                </a:lnTo>
                <a:lnTo>
                  <a:pt x="538" y="469"/>
                </a:lnTo>
                <a:lnTo>
                  <a:pt x="550" y="464"/>
                </a:lnTo>
                <a:lnTo>
                  <a:pt x="563" y="460"/>
                </a:lnTo>
                <a:lnTo>
                  <a:pt x="596" y="451"/>
                </a:lnTo>
                <a:lnTo>
                  <a:pt x="633" y="443"/>
                </a:lnTo>
                <a:lnTo>
                  <a:pt x="674" y="436"/>
                </a:lnTo>
                <a:lnTo>
                  <a:pt x="714" y="431"/>
                </a:lnTo>
                <a:lnTo>
                  <a:pt x="753" y="427"/>
                </a:lnTo>
                <a:lnTo>
                  <a:pt x="788" y="425"/>
                </a:lnTo>
                <a:lnTo>
                  <a:pt x="816" y="427"/>
                </a:lnTo>
                <a:lnTo>
                  <a:pt x="816" y="427"/>
                </a:lnTo>
                <a:lnTo>
                  <a:pt x="829" y="428"/>
                </a:lnTo>
                <a:lnTo>
                  <a:pt x="844" y="431"/>
                </a:lnTo>
                <a:lnTo>
                  <a:pt x="878" y="440"/>
                </a:lnTo>
                <a:lnTo>
                  <a:pt x="915" y="451"/>
                </a:lnTo>
                <a:lnTo>
                  <a:pt x="953" y="461"/>
                </a:lnTo>
                <a:lnTo>
                  <a:pt x="988" y="474"/>
                </a:lnTo>
                <a:lnTo>
                  <a:pt x="1020" y="482"/>
                </a:lnTo>
                <a:lnTo>
                  <a:pt x="1044" y="488"/>
                </a:lnTo>
                <a:lnTo>
                  <a:pt x="1053" y="488"/>
                </a:lnTo>
                <a:lnTo>
                  <a:pt x="1060" y="488"/>
                </a:lnTo>
                <a:lnTo>
                  <a:pt x="1060" y="488"/>
                </a:lnTo>
                <a:lnTo>
                  <a:pt x="1070" y="486"/>
                </a:lnTo>
                <a:lnTo>
                  <a:pt x="1075" y="482"/>
                </a:lnTo>
                <a:lnTo>
                  <a:pt x="1079" y="478"/>
                </a:lnTo>
                <a:lnTo>
                  <a:pt x="1082" y="472"/>
                </a:lnTo>
                <a:lnTo>
                  <a:pt x="1084" y="460"/>
                </a:lnTo>
                <a:lnTo>
                  <a:pt x="1087" y="455"/>
                </a:lnTo>
                <a:lnTo>
                  <a:pt x="1090" y="451"/>
                </a:lnTo>
                <a:lnTo>
                  <a:pt x="1090" y="451"/>
                </a:lnTo>
                <a:lnTo>
                  <a:pt x="1094" y="448"/>
                </a:lnTo>
                <a:lnTo>
                  <a:pt x="1098" y="447"/>
                </a:lnTo>
                <a:lnTo>
                  <a:pt x="1103" y="445"/>
                </a:lnTo>
                <a:lnTo>
                  <a:pt x="1106" y="443"/>
                </a:lnTo>
                <a:lnTo>
                  <a:pt x="1107" y="439"/>
                </a:lnTo>
                <a:lnTo>
                  <a:pt x="1108" y="432"/>
                </a:lnTo>
                <a:lnTo>
                  <a:pt x="1110" y="421"/>
                </a:lnTo>
                <a:lnTo>
                  <a:pt x="1110" y="421"/>
                </a:lnTo>
                <a:lnTo>
                  <a:pt x="1108" y="408"/>
                </a:lnTo>
                <a:lnTo>
                  <a:pt x="1107" y="393"/>
                </a:lnTo>
                <a:lnTo>
                  <a:pt x="1104" y="380"/>
                </a:lnTo>
                <a:lnTo>
                  <a:pt x="1100" y="366"/>
                </a:lnTo>
                <a:lnTo>
                  <a:pt x="1096" y="353"/>
                </a:lnTo>
                <a:lnTo>
                  <a:pt x="1091" y="339"/>
                </a:lnTo>
                <a:lnTo>
                  <a:pt x="1086" y="329"/>
                </a:lnTo>
                <a:lnTo>
                  <a:pt x="1079" y="318"/>
                </a:lnTo>
                <a:lnTo>
                  <a:pt x="1079" y="318"/>
                </a:lnTo>
                <a:lnTo>
                  <a:pt x="1075" y="310"/>
                </a:lnTo>
                <a:lnTo>
                  <a:pt x="1071" y="307"/>
                </a:lnTo>
                <a:lnTo>
                  <a:pt x="1070" y="306"/>
                </a:lnTo>
                <a:lnTo>
                  <a:pt x="1070" y="306"/>
                </a:lnTo>
                <a:lnTo>
                  <a:pt x="1070" y="306"/>
                </a:lnTo>
                <a:lnTo>
                  <a:pt x="1067" y="302"/>
                </a:lnTo>
                <a:lnTo>
                  <a:pt x="1060" y="279"/>
                </a:lnTo>
                <a:lnTo>
                  <a:pt x="1060" y="279"/>
                </a:lnTo>
                <a:lnTo>
                  <a:pt x="1055" y="262"/>
                </a:lnTo>
                <a:lnTo>
                  <a:pt x="1047" y="243"/>
                </a:lnTo>
                <a:lnTo>
                  <a:pt x="1028" y="208"/>
                </a:lnTo>
                <a:lnTo>
                  <a:pt x="1013" y="180"/>
                </a:lnTo>
                <a:lnTo>
                  <a:pt x="1008" y="170"/>
                </a:lnTo>
                <a:lnTo>
                  <a:pt x="1006" y="165"/>
                </a:lnTo>
                <a:lnTo>
                  <a:pt x="1006" y="165"/>
                </a:lnTo>
                <a:lnTo>
                  <a:pt x="1004" y="154"/>
                </a:lnTo>
                <a:lnTo>
                  <a:pt x="1000" y="138"/>
                </a:lnTo>
                <a:lnTo>
                  <a:pt x="993" y="119"/>
                </a:lnTo>
                <a:lnTo>
                  <a:pt x="989" y="111"/>
                </a:lnTo>
                <a:lnTo>
                  <a:pt x="984" y="106"/>
                </a:lnTo>
                <a:lnTo>
                  <a:pt x="984" y="106"/>
                </a:lnTo>
                <a:lnTo>
                  <a:pt x="965" y="84"/>
                </a:lnTo>
                <a:lnTo>
                  <a:pt x="943" y="63"/>
                </a:lnTo>
                <a:lnTo>
                  <a:pt x="943" y="63"/>
                </a:lnTo>
                <a:lnTo>
                  <a:pt x="937" y="54"/>
                </a:lnTo>
                <a:lnTo>
                  <a:pt x="931" y="47"/>
                </a:lnTo>
                <a:lnTo>
                  <a:pt x="926" y="43"/>
                </a:lnTo>
                <a:lnTo>
                  <a:pt x="911" y="35"/>
                </a:lnTo>
                <a:lnTo>
                  <a:pt x="911" y="35"/>
                </a:lnTo>
                <a:lnTo>
                  <a:pt x="894" y="27"/>
                </a:lnTo>
                <a:lnTo>
                  <a:pt x="880" y="19"/>
                </a:lnTo>
                <a:lnTo>
                  <a:pt x="874" y="15"/>
                </a:lnTo>
                <a:lnTo>
                  <a:pt x="867" y="13"/>
                </a:lnTo>
                <a:lnTo>
                  <a:pt x="860" y="12"/>
                </a:lnTo>
                <a:lnTo>
                  <a:pt x="851" y="13"/>
                </a:lnTo>
                <a:lnTo>
                  <a:pt x="851" y="13"/>
                </a:lnTo>
                <a:lnTo>
                  <a:pt x="835" y="16"/>
                </a:lnTo>
                <a:lnTo>
                  <a:pt x="821" y="16"/>
                </a:lnTo>
                <a:lnTo>
                  <a:pt x="784" y="13"/>
                </a:lnTo>
                <a:lnTo>
                  <a:pt x="784" y="13"/>
                </a:lnTo>
                <a:lnTo>
                  <a:pt x="770" y="12"/>
                </a:lnTo>
                <a:lnTo>
                  <a:pt x="759" y="9"/>
                </a:lnTo>
                <a:lnTo>
                  <a:pt x="743" y="3"/>
                </a:lnTo>
                <a:lnTo>
                  <a:pt x="737" y="0"/>
                </a:lnTo>
                <a:lnTo>
                  <a:pt x="729" y="0"/>
                </a:lnTo>
                <a:lnTo>
                  <a:pt x="722" y="3"/>
                </a:lnTo>
                <a:lnTo>
                  <a:pt x="712" y="8"/>
                </a:lnTo>
                <a:lnTo>
                  <a:pt x="712" y="8"/>
                </a:lnTo>
                <a:lnTo>
                  <a:pt x="703" y="16"/>
                </a:lnTo>
                <a:lnTo>
                  <a:pt x="695" y="24"/>
                </a:lnTo>
                <a:lnTo>
                  <a:pt x="688" y="32"/>
                </a:lnTo>
                <a:lnTo>
                  <a:pt x="683" y="40"/>
                </a:lnTo>
                <a:lnTo>
                  <a:pt x="678" y="48"/>
                </a:lnTo>
                <a:lnTo>
                  <a:pt x="675" y="56"/>
                </a:lnTo>
                <a:lnTo>
                  <a:pt x="674" y="64"/>
                </a:lnTo>
                <a:lnTo>
                  <a:pt x="675" y="74"/>
                </a:lnTo>
                <a:lnTo>
                  <a:pt x="675" y="74"/>
                </a:lnTo>
                <a:lnTo>
                  <a:pt x="675" y="84"/>
                </a:lnTo>
                <a:lnTo>
                  <a:pt x="674" y="102"/>
                </a:lnTo>
                <a:lnTo>
                  <a:pt x="669" y="145"/>
                </a:lnTo>
                <a:lnTo>
                  <a:pt x="661" y="196"/>
                </a:lnTo>
                <a:lnTo>
                  <a:pt x="656" y="221"/>
                </a:lnTo>
                <a:lnTo>
                  <a:pt x="649" y="244"/>
                </a:lnTo>
                <a:lnTo>
                  <a:pt x="649" y="244"/>
                </a:lnTo>
                <a:lnTo>
                  <a:pt x="645" y="256"/>
                </a:lnTo>
                <a:lnTo>
                  <a:pt x="640" y="270"/>
                </a:lnTo>
                <a:lnTo>
                  <a:pt x="622" y="302"/>
                </a:lnTo>
                <a:lnTo>
                  <a:pt x="600" y="337"/>
                </a:lnTo>
                <a:lnTo>
                  <a:pt x="577" y="372"/>
                </a:lnTo>
                <a:lnTo>
                  <a:pt x="553" y="405"/>
                </a:lnTo>
                <a:lnTo>
                  <a:pt x="533" y="432"/>
                </a:lnTo>
                <a:lnTo>
                  <a:pt x="516" y="452"/>
                </a:lnTo>
                <a:lnTo>
                  <a:pt x="508" y="461"/>
                </a:lnTo>
                <a:lnTo>
                  <a:pt x="508" y="461"/>
                </a:lnTo>
                <a:lnTo>
                  <a:pt x="456" y="499"/>
                </a:lnTo>
                <a:lnTo>
                  <a:pt x="456" y="499"/>
                </a:lnTo>
                <a:lnTo>
                  <a:pt x="447" y="507"/>
                </a:lnTo>
                <a:lnTo>
                  <a:pt x="437" y="518"/>
                </a:lnTo>
                <a:lnTo>
                  <a:pt x="414" y="541"/>
                </a:lnTo>
                <a:lnTo>
                  <a:pt x="389" y="565"/>
                </a:lnTo>
                <a:lnTo>
                  <a:pt x="377" y="574"/>
                </a:lnTo>
                <a:lnTo>
                  <a:pt x="365" y="584"/>
                </a:lnTo>
                <a:lnTo>
                  <a:pt x="365" y="584"/>
                </a:lnTo>
                <a:lnTo>
                  <a:pt x="351" y="592"/>
                </a:lnTo>
                <a:lnTo>
                  <a:pt x="339" y="602"/>
                </a:lnTo>
                <a:lnTo>
                  <a:pt x="314" y="622"/>
                </a:lnTo>
                <a:lnTo>
                  <a:pt x="290" y="643"/>
                </a:lnTo>
                <a:lnTo>
                  <a:pt x="279" y="649"/>
                </a:lnTo>
                <a:lnTo>
                  <a:pt x="269" y="655"/>
                </a:lnTo>
                <a:lnTo>
                  <a:pt x="269" y="655"/>
                </a:lnTo>
                <a:lnTo>
                  <a:pt x="259" y="660"/>
                </a:lnTo>
                <a:lnTo>
                  <a:pt x="245" y="667"/>
                </a:lnTo>
                <a:lnTo>
                  <a:pt x="217" y="687"/>
                </a:lnTo>
                <a:lnTo>
                  <a:pt x="186" y="710"/>
                </a:lnTo>
                <a:lnTo>
                  <a:pt x="158" y="727"/>
                </a:lnTo>
                <a:lnTo>
                  <a:pt x="158" y="727"/>
                </a:lnTo>
                <a:lnTo>
                  <a:pt x="145" y="736"/>
                </a:lnTo>
                <a:lnTo>
                  <a:pt x="128" y="747"/>
                </a:lnTo>
                <a:lnTo>
                  <a:pt x="96" y="771"/>
                </a:lnTo>
                <a:lnTo>
                  <a:pt x="65" y="794"/>
                </a:lnTo>
                <a:lnTo>
                  <a:pt x="52" y="802"/>
                </a:lnTo>
                <a:lnTo>
                  <a:pt x="41" y="806"/>
                </a:lnTo>
                <a:lnTo>
                  <a:pt x="41" y="806"/>
                </a:lnTo>
                <a:lnTo>
                  <a:pt x="30" y="808"/>
                </a:lnTo>
                <a:lnTo>
                  <a:pt x="22" y="809"/>
                </a:lnTo>
                <a:lnTo>
                  <a:pt x="13" y="809"/>
                </a:lnTo>
                <a:lnTo>
                  <a:pt x="6" y="810"/>
                </a:lnTo>
                <a:lnTo>
                  <a:pt x="1" y="813"/>
                </a:lnTo>
                <a:lnTo>
                  <a:pt x="0" y="814"/>
                </a:lnTo>
                <a:lnTo>
                  <a:pt x="0" y="817"/>
                </a:lnTo>
                <a:lnTo>
                  <a:pt x="1" y="824"/>
                </a:lnTo>
                <a:lnTo>
                  <a:pt x="5" y="833"/>
                </a:lnTo>
                <a:lnTo>
                  <a:pt x="5" y="8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7B29E70C-429B-4726-A031-3FD67C055FF3}"/>
              </a:ext>
            </a:extLst>
          </p:cNvPr>
          <p:cNvSpPr>
            <a:spLocks/>
          </p:cNvSpPr>
          <p:nvPr/>
        </p:nvSpPr>
        <p:spPr bwMode="auto">
          <a:xfrm>
            <a:off x="2419998" y="1023754"/>
            <a:ext cx="1370304" cy="1154820"/>
          </a:xfrm>
          <a:custGeom>
            <a:avLst/>
            <a:gdLst>
              <a:gd name="T0" fmla="*/ 39 w 655"/>
              <a:gd name="T1" fmla="*/ 459 h 552"/>
              <a:gd name="T2" fmla="*/ 40 w 655"/>
              <a:gd name="T3" fmla="*/ 471 h 552"/>
              <a:gd name="T4" fmla="*/ 87 w 655"/>
              <a:gd name="T5" fmla="*/ 473 h 552"/>
              <a:gd name="T6" fmla="*/ 115 w 655"/>
              <a:gd name="T7" fmla="*/ 470 h 552"/>
              <a:gd name="T8" fmla="*/ 191 w 655"/>
              <a:gd name="T9" fmla="*/ 446 h 552"/>
              <a:gd name="T10" fmla="*/ 256 w 655"/>
              <a:gd name="T11" fmla="*/ 413 h 552"/>
              <a:gd name="T12" fmla="*/ 286 w 655"/>
              <a:gd name="T13" fmla="*/ 401 h 552"/>
              <a:gd name="T14" fmla="*/ 381 w 655"/>
              <a:gd name="T15" fmla="*/ 377 h 552"/>
              <a:gd name="T16" fmla="*/ 395 w 655"/>
              <a:gd name="T17" fmla="*/ 385 h 552"/>
              <a:gd name="T18" fmla="*/ 455 w 655"/>
              <a:gd name="T19" fmla="*/ 446 h 552"/>
              <a:gd name="T20" fmla="*/ 477 w 655"/>
              <a:gd name="T21" fmla="*/ 471 h 552"/>
              <a:gd name="T22" fmla="*/ 503 w 655"/>
              <a:gd name="T23" fmla="*/ 491 h 552"/>
              <a:gd name="T24" fmla="*/ 558 w 655"/>
              <a:gd name="T25" fmla="*/ 518 h 552"/>
              <a:gd name="T26" fmla="*/ 626 w 655"/>
              <a:gd name="T27" fmla="*/ 541 h 552"/>
              <a:gd name="T28" fmla="*/ 638 w 655"/>
              <a:gd name="T29" fmla="*/ 550 h 552"/>
              <a:gd name="T30" fmla="*/ 642 w 655"/>
              <a:gd name="T31" fmla="*/ 552 h 552"/>
              <a:gd name="T32" fmla="*/ 650 w 655"/>
              <a:gd name="T33" fmla="*/ 537 h 552"/>
              <a:gd name="T34" fmla="*/ 651 w 655"/>
              <a:gd name="T35" fmla="*/ 518 h 552"/>
              <a:gd name="T36" fmla="*/ 636 w 655"/>
              <a:gd name="T37" fmla="*/ 513 h 552"/>
              <a:gd name="T38" fmla="*/ 631 w 655"/>
              <a:gd name="T39" fmla="*/ 514 h 552"/>
              <a:gd name="T40" fmla="*/ 623 w 655"/>
              <a:gd name="T41" fmla="*/ 515 h 552"/>
              <a:gd name="T42" fmla="*/ 571 w 655"/>
              <a:gd name="T43" fmla="*/ 497 h 552"/>
              <a:gd name="T44" fmla="*/ 517 w 655"/>
              <a:gd name="T45" fmla="*/ 474 h 552"/>
              <a:gd name="T46" fmla="*/ 495 w 655"/>
              <a:gd name="T47" fmla="*/ 459 h 552"/>
              <a:gd name="T48" fmla="*/ 444 w 655"/>
              <a:gd name="T49" fmla="*/ 399 h 552"/>
              <a:gd name="T50" fmla="*/ 415 w 655"/>
              <a:gd name="T51" fmla="*/ 344 h 552"/>
              <a:gd name="T52" fmla="*/ 428 w 655"/>
              <a:gd name="T53" fmla="*/ 298 h 552"/>
              <a:gd name="T54" fmla="*/ 448 w 655"/>
              <a:gd name="T55" fmla="*/ 263 h 552"/>
              <a:gd name="T56" fmla="*/ 463 w 655"/>
              <a:gd name="T57" fmla="*/ 247 h 552"/>
              <a:gd name="T58" fmla="*/ 550 w 655"/>
              <a:gd name="T59" fmla="*/ 189 h 552"/>
              <a:gd name="T60" fmla="*/ 623 w 655"/>
              <a:gd name="T61" fmla="*/ 146 h 552"/>
              <a:gd name="T62" fmla="*/ 646 w 655"/>
              <a:gd name="T63" fmla="*/ 122 h 552"/>
              <a:gd name="T64" fmla="*/ 655 w 655"/>
              <a:gd name="T65" fmla="*/ 98 h 552"/>
              <a:gd name="T66" fmla="*/ 654 w 655"/>
              <a:gd name="T67" fmla="*/ 87 h 552"/>
              <a:gd name="T68" fmla="*/ 640 w 655"/>
              <a:gd name="T69" fmla="*/ 75 h 552"/>
              <a:gd name="T70" fmla="*/ 597 w 655"/>
              <a:gd name="T71" fmla="*/ 61 h 552"/>
              <a:gd name="T72" fmla="*/ 552 w 655"/>
              <a:gd name="T73" fmla="*/ 50 h 552"/>
              <a:gd name="T74" fmla="*/ 526 w 655"/>
              <a:gd name="T75" fmla="*/ 54 h 552"/>
              <a:gd name="T76" fmla="*/ 487 w 655"/>
              <a:gd name="T77" fmla="*/ 38 h 552"/>
              <a:gd name="T78" fmla="*/ 438 w 655"/>
              <a:gd name="T79" fmla="*/ 8 h 552"/>
              <a:gd name="T80" fmla="*/ 416 w 655"/>
              <a:gd name="T81" fmla="*/ 0 h 552"/>
              <a:gd name="T82" fmla="*/ 400 w 655"/>
              <a:gd name="T83" fmla="*/ 2 h 552"/>
              <a:gd name="T84" fmla="*/ 358 w 655"/>
              <a:gd name="T85" fmla="*/ 19 h 552"/>
              <a:gd name="T86" fmla="*/ 336 w 655"/>
              <a:gd name="T87" fmla="*/ 26 h 552"/>
              <a:gd name="T88" fmla="*/ 294 w 655"/>
              <a:gd name="T89" fmla="*/ 24 h 552"/>
              <a:gd name="T90" fmla="*/ 278 w 655"/>
              <a:gd name="T91" fmla="*/ 24 h 552"/>
              <a:gd name="T92" fmla="*/ 228 w 655"/>
              <a:gd name="T93" fmla="*/ 27 h 552"/>
              <a:gd name="T94" fmla="*/ 204 w 655"/>
              <a:gd name="T95" fmla="*/ 35 h 552"/>
              <a:gd name="T96" fmla="*/ 185 w 655"/>
              <a:gd name="T97" fmla="*/ 50 h 552"/>
              <a:gd name="T98" fmla="*/ 161 w 655"/>
              <a:gd name="T99" fmla="*/ 74 h 552"/>
              <a:gd name="T100" fmla="*/ 140 w 655"/>
              <a:gd name="T101" fmla="*/ 104 h 552"/>
              <a:gd name="T102" fmla="*/ 115 w 655"/>
              <a:gd name="T103" fmla="*/ 122 h 552"/>
              <a:gd name="T104" fmla="*/ 87 w 655"/>
              <a:gd name="T105" fmla="*/ 144 h 552"/>
              <a:gd name="T106" fmla="*/ 36 w 655"/>
              <a:gd name="T107" fmla="*/ 199 h 552"/>
              <a:gd name="T108" fmla="*/ 9 w 655"/>
              <a:gd name="T109" fmla="*/ 234 h 552"/>
              <a:gd name="T110" fmla="*/ 0 w 655"/>
              <a:gd name="T111" fmla="*/ 248 h 552"/>
              <a:gd name="T112" fmla="*/ 4 w 655"/>
              <a:gd name="T113" fmla="*/ 274 h 552"/>
              <a:gd name="T114" fmla="*/ 19 w 655"/>
              <a:gd name="T115" fmla="*/ 330 h 552"/>
              <a:gd name="T116" fmla="*/ 17 w 655"/>
              <a:gd name="T117" fmla="*/ 350 h 552"/>
              <a:gd name="T118" fmla="*/ 9 w 655"/>
              <a:gd name="T119" fmla="*/ 364 h 552"/>
              <a:gd name="T120" fmla="*/ 9 w 655"/>
              <a:gd name="T121" fmla="*/ 385 h 552"/>
              <a:gd name="T122" fmla="*/ 17 w 655"/>
              <a:gd name="T123" fmla="*/ 431 h 552"/>
              <a:gd name="T124" fmla="*/ 34 w 655"/>
              <a:gd name="T125" fmla="*/ 454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5" h="552">
                <a:moveTo>
                  <a:pt x="34" y="454"/>
                </a:moveTo>
                <a:lnTo>
                  <a:pt x="34" y="454"/>
                </a:lnTo>
                <a:lnTo>
                  <a:pt x="39" y="459"/>
                </a:lnTo>
                <a:lnTo>
                  <a:pt x="40" y="464"/>
                </a:lnTo>
                <a:lnTo>
                  <a:pt x="40" y="468"/>
                </a:lnTo>
                <a:lnTo>
                  <a:pt x="40" y="471"/>
                </a:lnTo>
                <a:lnTo>
                  <a:pt x="44" y="473"/>
                </a:lnTo>
                <a:lnTo>
                  <a:pt x="51" y="474"/>
                </a:lnTo>
                <a:lnTo>
                  <a:pt x="87" y="473"/>
                </a:lnTo>
                <a:lnTo>
                  <a:pt x="87" y="473"/>
                </a:lnTo>
                <a:lnTo>
                  <a:pt x="102" y="471"/>
                </a:lnTo>
                <a:lnTo>
                  <a:pt x="115" y="470"/>
                </a:lnTo>
                <a:lnTo>
                  <a:pt x="142" y="463"/>
                </a:lnTo>
                <a:lnTo>
                  <a:pt x="168" y="455"/>
                </a:lnTo>
                <a:lnTo>
                  <a:pt x="191" y="446"/>
                </a:lnTo>
                <a:lnTo>
                  <a:pt x="212" y="436"/>
                </a:lnTo>
                <a:lnTo>
                  <a:pt x="231" y="427"/>
                </a:lnTo>
                <a:lnTo>
                  <a:pt x="256" y="413"/>
                </a:lnTo>
                <a:lnTo>
                  <a:pt x="256" y="413"/>
                </a:lnTo>
                <a:lnTo>
                  <a:pt x="269" y="408"/>
                </a:lnTo>
                <a:lnTo>
                  <a:pt x="286" y="401"/>
                </a:lnTo>
                <a:lnTo>
                  <a:pt x="329" y="389"/>
                </a:lnTo>
                <a:lnTo>
                  <a:pt x="368" y="380"/>
                </a:lnTo>
                <a:lnTo>
                  <a:pt x="381" y="377"/>
                </a:lnTo>
                <a:lnTo>
                  <a:pt x="387" y="377"/>
                </a:lnTo>
                <a:lnTo>
                  <a:pt x="387" y="377"/>
                </a:lnTo>
                <a:lnTo>
                  <a:pt x="395" y="385"/>
                </a:lnTo>
                <a:lnTo>
                  <a:pt x="412" y="400"/>
                </a:lnTo>
                <a:lnTo>
                  <a:pt x="432" y="422"/>
                </a:lnTo>
                <a:lnTo>
                  <a:pt x="455" y="446"/>
                </a:lnTo>
                <a:lnTo>
                  <a:pt x="455" y="446"/>
                </a:lnTo>
                <a:lnTo>
                  <a:pt x="470" y="463"/>
                </a:lnTo>
                <a:lnTo>
                  <a:pt x="477" y="471"/>
                </a:lnTo>
                <a:lnTo>
                  <a:pt x="485" y="479"/>
                </a:lnTo>
                <a:lnTo>
                  <a:pt x="503" y="491"/>
                </a:lnTo>
                <a:lnTo>
                  <a:pt x="503" y="491"/>
                </a:lnTo>
                <a:lnTo>
                  <a:pt x="520" y="501"/>
                </a:lnTo>
                <a:lnTo>
                  <a:pt x="538" y="510"/>
                </a:lnTo>
                <a:lnTo>
                  <a:pt x="558" y="518"/>
                </a:lnTo>
                <a:lnTo>
                  <a:pt x="579" y="525"/>
                </a:lnTo>
                <a:lnTo>
                  <a:pt x="612" y="537"/>
                </a:lnTo>
                <a:lnTo>
                  <a:pt x="626" y="541"/>
                </a:lnTo>
                <a:lnTo>
                  <a:pt x="626" y="541"/>
                </a:lnTo>
                <a:lnTo>
                  <a:pt x="632" y="546"/>
                </a:lnTo>
                <a:lnTo>
                  <a:pt x="638" y="550"/>
                </a:lnTo>
                <a:lnTo>
                  <a:pt x="640" y="552"/>
                </a:lnTo>
                <a:lnTo>
                  <a:pt x="642" y="552"/>
                </a:lnTo>
                <a:lnTo>
                  <a:pt x="642" y="552"/>
                </a:lnTo>
                <a:lnTo>
                  <a:pt x="644" y="550"/>
                </a:lnTo>
                <a:lnTo>
                  <a:pt x="646" y="546"/>
                </a:lnTo>
                <a:lnTo>
                  <a:pt x="650" y="537"/>
                </a:lnTo>
                <a:lnTo>
                  <a:pt x="652" y="526"/>
                </a:lnTo>
                <a:lnTo>
                  <a:pt x="652" y="522"/>
                </a:lnTo>
                <a:lnTo>
                  <a:pt x="651" y="518"/>
                </a:lnTo>
                <a:lnTo>
                  <a:pt x="651" y="518"/>
                </a:lnTo>
                <a:lnTo>
                  <a:pt x="647" y="514"/>
                </a:lnTo>
                <a:lnTo>
                  <a:pt x="636" y="513"/>
                </a:lnTo>
                <a:lnTo>
                  <a:pt x="636" y="513"/>
                </a:lnTo>
                <a:lnTo>
                  <a:pt x="634" y="514"/>
                </a:lnTo>
                <a:lnTo>
                  <a:pt x="631" y="514"/>
                </a:lnTo>
                <a:lnTo>
                  <a:pt x="630" y="515"/>
                </a:lnTo>
                <a:lnTo>
                  <a:pt x="627" y="517"/>
                </a:lnTo>
                <a:lnTo>
                  <a:pt x="623" y="515"/>
                </a:lnTo>
                <a:lnTo>
                  <a:pt x="601" y="507"/>
                </a:lnTo>
                <a:lnTo>
                  <a:pt x="601" y="507"/>
                </a:lnTo>
                <a:lnTo>
                  <a:pt x="571" y="497"/>
                </a:lnTo>
                <a:lnTo>
                  <a:pt x="542" y="486"/>
                </a:lnTo>
                <a:lnTo>
                  <a:pt x="530" y="481"/>
                </a:lnTo>
                <a:lnTo>
                  <a:pt x="517" y="474"/>
                </a:lnTo>
                <a:lnTo>
                  <a:pt x="506" y="467"/>
                </a:lnTo>
                <a:lnTo>
                  <a:pt x="495" y="459"/>
                </a:lnTo>
                <a:lnTo>
                  <a:pt x="495" y="459"/>
                </a:lnTo>
                <a:lnTo>
                  <a:pt x="485" y="448"/>
                </a:lnTo>
                <a:lnTo>
                  <a:pt x="471" y="434"/>
                </a:lnTo>
                <a:lnTo>
                  <a:pt x="444" y="399"/>
                </a:lnTo>
                <a:lnTo>
                  <a:pt x="414" y="356"/>
                </a:lnTo>
                <a:lnTo>
                  <a:pt x="414" y="356"/>
                </a:lnTo>
                <a:lnTo>
                  <a:pt x="415" y="344"/>
                </a:lnTo>
                <a:lnTo>
                  <a:pt x="418" y="332"/>
                </a:lnTo>
                <a:lnTo>
                  <a:pt x="422" y="316"/>
                </a:lnTo>
                <a:lnTo>
                  <a:pt x="428" y="298"/>
                </a:lnTo>
                <a:lnTo>
                  <a:pt x="436" y="279"/>
                </a:lnTo>
                <a:lnTo>
                  <a:pt x="442" y="271"/>
                </a:lnTo>
                <a:lnTo>
                  <a:pt x="448" y="263"/>
                </a:lnTo>
                <a:lnTo>
                  <a:pt x="455" y="255"/>
                </a:lnTo>
                <a:lnTo>
                  <a:pt x="463" y="247"/>
                </a:lnTo>
                <a:lnTo>
                  <a:pt x="463" y="247"/>
                </a:lnTo>
                <a:lnTo>
                  <a:pt x="482" y="234"/>
                </a:lnTo>
                <a:lnTo>
                  <a:pt x="503" y="219"/>
                </a:lnTo>
                <a:lnTo>
                  <a:pt x="550" y="189"/>
                </a:lnTo>
                <a:lnTo>
                  <a:pt x="593" y="165"/>
                </a:lnTo>
                <a:lnTo>
                  <a:pt x="623" y="146"/>
                </a:lnTo>
                <a:lnTo>
                  <a:pt x="623" y="146"/>
                </a:lnTo>
                <a:lnTo>
                  <a:pt x="632" y="140"/>
                </a:lnTo>
                <a:lnTo>
                  <a:pt x="640" y="132"/>
                </a:lnTo>
                <a:lnTo>
                  <a:pt x="646" y="122"/>
                </a:lnTo>
                <a:lnTo>
                  <a:pt x="651" y="114"/>
                </a:lnTo>
                <a:lnTo>
                  <a:pt x="654" y="106"/>
                </a:lnTo>
                <a:lnTo>
                  <a:pt x="655" y="98"/>
                </a:lnTo>
                <a:lnTo>
                  <a:pt x="655" y="91"/>
                </a:lnTo>
                <a:lnTo>
                  <a:pt x="654" y="87"/>
                </a:lnTo>
                <a:lnTo>
                  <a:pt x="654" y="87"/>
                </a:lnTo>
                <a:lnTo>
                  <a:pt x="648" y="81"/>
                </a:lnTo>
                <a:lnTo>
                  <a:pt x="646" y="78"/>
                </a:lnTo>
                <a:lnTo>
                  <a:pt x="640" y="75"/>
                </a:lnTo>
                <a:lnTo>
                  <a:pt x="628" y="71"/>
                </a:lnTo>
                <a:lnTo>
                  <a:pt x="628" y="71"/>
                </a:lnTo>
                <a:lnTo>
                  <a:pt x="597" y="61"/>
                </a:lnTo>
                <a:lnTo>
                  <a:pt x="561" y="51"/>
                </a:lnTo>
                <a:lnTo>
                  <a:pt x="561" y="51"/>
                </a:lnTo>
                <a:lnTo>
                  <a:pt x="552" y="50"/>
                </a:lnTo>
                <a:lnTo>
                  <a:pt x="545" y="51"/>
                </a:lnTo>
                <a:lnTo>
                  <a:pt x="533" y="54"/>
                </a:lnTo>
                <a:lnTo>
                  <a:pt x="526" y="54"/>
                </a:lnTo>
                <a:lnTo>
                  <a:pt x="517" y="51"/>
                </a:lnTo>
                <a:lnTo>
                  <a:pt x="505" y="47"/>
                </a:lnTo>
                <a:lnTo>
                  <a:pt x="487" y="38"/>
                </a:lnTo>
                <a:lnTo>
                  <a:pt x="487" y="38"/>
                </a:lnTo>
                <a:lnTo>
                  <a:pt x="456" y="20"/>
                </a:lnTo>
                <a:lnTo>
                  <a:pt x="438" y="8"/>
                </a:lnTo>
                <a:lnTo>
                  <a:pt x="431" y="4"/>
                </a:lnTo>
                <a:lnTo>
                  <a:pt x="424" y="2"/>
                </a:lnTo>
                <a:lnTo>
                  <a:pt x="416" y="0"/>
                </a:lnTo>
                <a:lnTo>
                  <a:pt x="408" y="0"/>
                </a:lnTo>
                <a:lnTo>
                  <a:pt x="408" y="0"/>
                </a:lnTo>
                <a:lnTo>
                  <a:pt x="400" y="2"/>
                </a:lnTo>
                <a:lnTo>
                  <a:pt x="391" y="4"/>
                </a:lnTo>
                <a:lnTo>
                  <a:pt x="375" y="11"/>
                </a:lnTo>
                <a:lnTo>
                  <a:pt x="358" y="19"/>
                </a:lnTo>
                <a:lnTo>
                  <a:pt x="344" y="24"/>
                </a:lnTo>
                <a:lnTo>
                  <a:pt x="344" y="24"/>
                </a:lnTo>
                <a:lnTo>
                  <a:pt x="336" y="26"/>
                </a:lnTo>
                <a:lnTo>
                  <a:pt x="328" y="27"/>
                </a:lnTo>
                <a:lnTo>
                  <a:pt x="310" y="26"/>
                </a:lnTo>
                <a:lnTo>
                  <a:pt x="294" y="24"/>
                </a:lnTo>
                <a:lnTo>
                  <a:pt x="286" y="24"/>
                </a:lnTo>
                <a:lnTo>
                  <a:pt x="278" y="24"/>
                </a:lnTo>
                <a:lnTo>
                  <a:pt x="278" y="24"/>
                </a:lnTo>
                <a:lnTo>
                  <a:pt x="259" y="26"/>
                </a:lnTo>
                <a:lnTo>
                  <a:pt x="238" y="26"/>
                </a:lnTo>
                <a:lnTo>
                  <a:pt x="228" y="27"/>
                </a:lnTo>
                <a:lnTo>
                  <a:pt x="219" y="28"/>
                </a:lnTo>
                <a:lnTo>
                  <a:pt x="211" y="31"/>
                </a:lnTo>
                <a:lnTo>
                  <a:pt x="204" y="35"/>
                </a:lnTo>
                <a:lnTo>
                  <a:pt x="204" y="35"/>
                </a:lnTo>
                <a:lnTo>
                  <a:pt x="195" y="43"/>
                </a:lnTo>
                <a:lnTo>
                  <a:pt x="185" y="50"/>
                </a:lnTo>
                <a:lnTo>
                  <a:pt x="175" y="59"/>
                </a:lnTo>
                <a:lnTo>
                  <a:pt x="161" y="74"/>
                </a:lnTo>
                <a:lnTo>
                  <a:pt x="161" y="74"/>
                </a:lnTo>
                <a:lnTo>
                  <a:pt x="150" y="89"/>
                </a:lnTo>
                <a:lnTo>
                  <a:pt x="144" y="100"/>
                </a:lnTo>
                <a:lnTo>
                  <a:pt x="140" y="104"/>
                </a:lnTo>
                <a:lnTo>
                  <a:pt x="134" y="109"/>
                </a:lnTo>
                <a:lnTo>
                  <a:pt x="126" y="116"/>
                </a:lnTo>
                <a:lnTo>
                  <a:pt x="115" y="122"/>
                </a:lnTo>
                <a:lnTo>
                  <a:pt x="115" y="122"/>
                </a:lnTo>
                <a:lnTo>
                  <a:pt x="101" y="132"/>
                </a:lnTo>
                <a:lnTo>
                  <a:pt x="87" y="144"/>
                </a:lnTo>
                <a:lnTo>
                  <a:pt x="74" y="156"/>
                </a:lnTo>
                <a:lnTo>
                  <a:pt x="60" y="171"/>
                </a:lnTo>
                <a:lnTo>
                  <a:pt x="36" y="199"/>
                </a:lnTo>
                <a:lnTo>
                  <a:pt x="20" y="220"/>
                </a:lnTo>
                <a:lnTo>
                  <a:pt x="20" y="220"/>
                </a:lnTo>
                <a:lnTo>
                  <a:pt x="9" y="234"/>
                </a:lnTo>
                <a:lnTo>
                  <a:pt x="5" y="239"/>
                </a:lnTo>
                <a:lnTo>
                  <a:pt x="3" y="243"/>
                </a:lnTo>
                <a:lnTo>
                  <a:pt x="0" y="248"/>
                </a:lnTo>
                <a:lnTo>
                  <a:pt x="0" y="255"/>
                </a:lnTo>
                <a:lnTo>
                  <a:pt x="1" y="263"/>
                </a:lnTo>
                <a:lnTo>
                  <a:pt x="4" y="274"/>
                </a:lnTo>
                <a:lnTo>
                  <a:pt x="4" y="274"/>
                </a:lnTo>
                <a:lnTo>
                  <a:pt x="16" y="321"/>
                </a:lnTo>
                <a:lnTo>
                  <a:pt x="19" y="330"/>
                </a:lnTo>
                <a:lnTo>
                  <a:pt x="20" y="338"/>
                </a:lnTo>
                <a:lnTo>
                  <a:pt x="19" y="345"/>
                </a:lnTo>
                <a:lnTo>
                  <a:pt x="17" y="350"/>
                </a:lnTo>
                <a:lnTo>
                  <a:pt x="17" y="350"/>
                </a:lnTo>
                <a:lnTo>
                  <a:pt x="12" y="357"/>
                </a:lnTo>
                <a:lnTo>
                  <a:pt x="9" y="364"/>
                </a:lnTo>
                <a:lnTo>
                  <a:pt x="8" y="372"/>
                </a:lnTo>
                <a:lnTo>
                  <a:pt x="9" y="385"/>
                </a:lnTo>
                <a:lnTo>
                  <a:pt x="9" y="385"/>
                </a:lnTo>
                <a:lnTo>
                  <a:pt x="11" y="404"/>
                </a:lnTo>
                <a:lnTo>
                  <a:pt x="13" y="422"/>
                </a:lnTo>
                <a:lnTo>
                  <a:pt x="17" y="431"/>
                </a:lnTo>
                <a:lnTo>
                  <a:pt x="22" y="439"/>
                </a:lnTo>
                <a:lnTo>
                  <a:pt x="27" y="447"/>
                </a:lnTo>
                <a:lnTo>
                  <a:pt x="34" y="454"/>
                </a:lnTo>
                <a:lnTo>
                  <a:pt x="34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>
            <a:extLst>
              <a:ext uri="{FF2B5EF4-FFF2-40B4-BE49-F238E27FC236}">
                <a16:creationId xmlns:a16="http://schemas.microsoft.com/office/drawing/2014/main" id="{AEC20F5B-7749-42DA-91F4-49B8C109A5C3}"/>
              </a:ext>
            </a:extLst>
          </p:cNvPr>
          <p:cNvSpPr>
            <a:spLocks/>
          </p:cNvSpPr>
          <p:nvPr/>
        </p:nvSpPr>
        <p:spPr bwMode="auto">
          <a:xfrm>
            <a:off x="4257708" y="920586"/>
            <a:ext cx="1440968" cy="1316202"/>
          </a:xfrm>
          <a:custGeom>
            <a:avLst/>
            <a:gdLst>
              <a:gd name="T0" fmla="*/ 427 w 820"/>
              <a:gd name="T1" fmla="*/ 455 h 749"/>
              <a:gd name="T2" fmla="*/ 353 w 820"/>
              <a:gd name="T3" fmla="*/ 475 h 749"/>
              <a:gd name="T4" fmla="*/ 245 w 820"/>
              <a:gd name="T5" fmla="*/ 522 h 749"/>
              <a:gd name="T6" fmla="*/ 178 w 820"/>
              <a:gd name="T7" fmla="*/ 558 h 749"/>
              <a:gd name="T8" fmla="*/ 118 w 820"/>
              <a:gd name="T9" fmla="*/ 604 h 749"/>
              <a:gd name="T10" fmla="*/ 95 w 820"/>
              <a:gd name="T11" fmla="*/ 625 h 749"/>
              <a:gd name="T12" fmla="*/ 82 w 820"/>
              <a:gd name="T13" fmla="*/ 628 h 749"/>
              <a:gd name="T14" fmla="*/ 70 w 820"/>
              <a:gd name="T15" fmla="*/ 623 h 749"/>
              <a:gd name="T16" fmla="*/ 29 w 820"/>
              <a:gd name="T17" fmla="*/ 602 h 749"/>
              <a:gd name="T18" fmla="*/ 16 w 820"/>
              <a:gd name="T19" fmla="*/ 585 h 749"/>
              <a:gd name="T20" fmla="*/ 10 w 820"/>
              <a:gd name="T21" fmla="*/ 565 h 749"/>
              <a:gd name="T22" fmla="*/ 16 w 820"/>
              <a:gd name="T23" fmla="*/ 519 h 749"/>
              <a:gd name="T24" fmla="*/ 27 w 820"/>
              <a:gd name="T25" fmla="*/ 487 h 749"/>
              <a:gd name="T26" fmla="*/ 32 w 820"/>
              <a:gd name="T27" fmla="*/ 459 h 749"/>
              <a:gd name="T28" fmla="*/ 27 w 820"/>
              <a:gd name="T29" fmla="*/ 439 h 749"/>
              <a:gd name="T30" fmla="*/ 2 w 820"/>
              <a:gd name="T31" fmla="*/ 385 h 749"/>
              <a:gd name="T32" fmla="*/ 0 w 820"/>
              <a:gd name="T33" fmla="*/ 370 h 749"/>
              <a:gd name="T34" fmla="*/ 8 w 820"/>
              <a:gd name="T35" fmla="*/ 333 h 749"/>
              <a:gd name="T36" fmla="*/ 27 w 820"/>
              <a:gd name="T37" fmla="*/ 291 h 749"/>
              <a:gd name="T38" fmla="*/ 41 w 820"/>
              <a:gd name="T39" fmla="*/ 246 h 749"/>
              <a:gd name="T40" fmla="*/ 59 w 820"/>
              <a:gd name="T41" fmla="*/ 205 h 749"/>
              <a:gd name="T42" fmla="*/ 76 w 820"/>
              <a:gd name="T43" fmla="*/ 191 h 749"/>
              <a:gd name="T44" fmla="*/ 117 w 820"/>
              <a:gd name="T45" fmla="*/ 170 h 749"/>
              <a:gd name="T46" fmla="*/ 123 w 820"/>
              <a:gd name="T47" fmla="*/ 161 h 749"/>
              <a:gd name="T48" fmla="*/ 118 w 820"/>
              <a:gd name="T49" fmla="*/ 117 h 749"/>
              <a:gd name="T50" fmla="*/ 121 w 820"/>
              <a:gd name="T51" fmla="*/ 98 h 749"/>
              <a:gd name="T52" fmla="*/ 131 w 820"/>
              <a:gd name="T53" fmla="*/ 78 h 749"/>
              <a:gd name="T54" fmla="*/ 169 w 820"/>
              <a:gd name="T55" fmla="*/ 43 h 749"/>
              <a:gd name="T56" fmla="*/ 196 w 820"/>
              <a:gd name="T57" fmla="*/ 26 h 749"/>
              <a:gd name="T58" fmla="*/ 202 w 820"/>
              <a:gd name="T59" fmla="*/ 12 h 749"/>
              <a:gd name="T60" fmla="*/ 217 w 820"/>
              <a:gd name="T61" fmla="*/ 1 h 749"/>
              <a:gd name="T62" fmla="*/ 248 w 820"/>
              <a:gd name="T63" fmla="*/ 0 h 749"/>
              <a:gd name="T64" fmla="*/ 271 w 820"/>
              <a:gd name="T65" fmla="*/ 3 h 749"/>
              <a:gd name="T66" fmla="*/ 290 w 820"/>
              <a:gd name="T67" fmla="*/ 28 h 749"/>
              <a:gd name="T68" fmla="*/ 330 w 820"/>
              <a:gd name="T69" fmla="*/ 128 h 749"/>
              <a:gd name="T70" fmla="*/ 374 w 820"/>
              <a:gd name="T71" fmla="*/ 238 h 749"/>
              <a:gd name="T72" fmla="*/ 456 w 820"/>
              <a:gd name="T73" fmla="*/ 400 h 749"/>
              <a:gd name="T74" fmla="*/ 476 w 820"/>
              <a:gd name="T75" fmla="*/ 435 h 749"/>
              <a:gd name="T76" fmla="*/ 604 w 820"/>
              <a:gd name="T77" fmla="*/ 538 h 749"/>
              <a:gd name="T78" fmla="*/ 761 w 820"/>
              <a:gd name="T79" fmla="*/ 660 h 749"/>
              <a:gd name="T80" fmla="*/ 815 w 820"/>
              <a:gd name="T81" fmla="*/ 710 h 749"/>
              <a:gd name="T82" fmla="*/ 820 w 820"/>
              <a:gd name="T83" fmla="*/ 726 h 749"/>
              <a:gd name="T84" fmla="*/ 811 w 820"/>
              <a:gd name="T85" fmla="*/ 743 h 749"/>
              <a:gd name="T86" fmla="*/ 804 w 820"/>
              <a:gd name="T87" fmla="*/ 747 h 749"/>
              <a:gd name="T88" fmla="*/ 803 w 820"/>
              <a:gd name="T89" fmla="*/ 743 h 749"/>
              <a:gd name="T90" fmla="*/ 777 w 820"/>
              <a:gd name="T91" fmla="*/ 712 h 749"/>
              <a:gd name="T92" fmla="*/ 676 w 820"/>
              <a:gd name="T93" fmla="*/ 628 h 749"/>
              <a:gd name="T94" fmla="*/ 523 w 820"/>
              <a:gd name="T95" fmla="*/ 502 h 749"/>
              <a:gd name="T96" fmla="*/ 488 w 820"/>
              <a:gd name="T97" fmla="*/ 468 h 749"/>
              <a:gd name="T98" fmla="*/ 455 w 820"/>
              <a:gd name="T99" fmla="*/ 455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20" h="749">
                <a:moveTo>
                  <a:pt x="437" y="455"/>
                </a:moveTo>
                <a:lnTo>
                  <a:pt x="437" y="455"/>
                </a:lnTo>
                <a:lnTo>
                  <a:pt x="427" y="455"/>
                </a:lnTo>
                <a:lnTo>
                  <a:pt x="413" y="458"/>
                </a:lnTo>
                <a:lnTo>
                  <a:pt x="385" y="464"/>
                </a:lnTo>
                <a:lnTo>
                  <a:pt x="353" y="475"/>
                </a:lnTo>
                <a:lnTo>
                  <a:pt x="318" y="488"/>
                </a:lnTo>
                <a:lnTo>
                  <a:pt x="282" y="504"/>
                </a:lnTo>
                <a:lnTo>
                  <a:pt x="245" y="522"/>
                </a:lnTo>
                <a:lnTo>
                  <a:pt x="211" y="539"/>
                </a:lnTo>
                <a:lnTo>
                  <a:pt x="178" y="558"/>
                </a:lnTo>
                <a:lnTo>
                  <a:pt x="178" y="558"/>
                </a:lnTo>
                <a:lnTo>
                  <a:pt x="153" y="576"/>
                </a:lnTo>
                <a:lnTo>
                  <a:pt x="133" y="590"/>
                </a:lnTo>
                <a:lnTo>
                  <a:pt x="118" y="604"/>
                </a:lnTo>
                <a:lnTo>
                  <a:pt x="107" y="616"/>
                </a:lnTo>
                <a:lnTo>
                  <a:pt x="99" y="623"/>
                </a:lnTo>
                <a:lnTo>
                  <a:pt x="95" y="625"/>
                </a:lnTo>
                <a:lnTo>
                  <a:pt x="91" y="628"/>
                </a:lnTo>
                <a:lnTo>
                  <a:pt x="87" y="628"/>
                </a:lnTo>
                <a:lnTo>
                  <a:pt x="82" y="628"/>
                </a:lnTo>
                <a:lnTo>
                  <a:pt x="76" y="625"/>
                </a:lnTo>
                <a:lnTo>
                  <a:pt x="70" y="623"/>
                </a:lnTo>
                <a:lnTo>
                  <a:pt x="70" y="623"/>
                </a:lnTo>
                <a:lnTo>
                  <a:pt x="48" y="612"/>
                </a:lnTo>
                <a:lnTo>
                  <a:pt x="35" y="606"/>
                </a:lnTo>
                <a:lnTo>
                  <a:pt x="29" y="602"/>
                </a:lnTo>
                <a:lnTo>
                  <a:pt x="25" y="598"/>
                </a:lnTo>
                <a:lnTo>
                  <a:pt x="20" y="593"/>
                </a:lnTo>
                <a:lnTo>
                  <a:pt x="16" y="585"/>
                </a:lnTo>
                <a:lnTo>
                  <a:pt x="16" y="585"/>
                </a:lnTo>
                <a:lnTo>
                  <a:pt x="12" y="576"/>
                </a:lnTo>
                <a:lnTo>
                  <a:pt x="10" y="565"/>
                </a:lnTo>
                <a:lnTo>
                  <a:pt x="9" y="553"/>
                </a:lnTo>
                <a:lnTo>
                  <a:pt x="10" y="542"/>
                </a:lnTo>
                <a:lnTo>
                  <a:pt x="16" y="519"/>
                </a:lnTo>
                <a:lnTo>
                  <a:pt x="21" y="500"/>
                </a:lnTo>
                <a:lnTo>
                  <a:pt x="21" y="500"/>
                </a:lnTo>
                <a:lnTo>
                  <a:pt x="27" y="487"/>
                </a:lnTo>
                <a:lnTo>
                  <a:pt x="31" y="474"/>
                </a:lnTo>
                <a:lnTo>
                  <a:pt x="32" y="467"/>
                </a:lnTo>
                <a:lnTo>
                  <a:pt x="32" y="459"/>
                </a:lnTo>
                <a:lnTo>
                  <a:pt x="31" y="449"/>
                </a:lnTo>
                <a:lnTo>
                  <a:pt x="27" y="439"/>
                </a:lnTo>
                <a:lnTo>
                  <a:pt x="27" y="439"/>
                </a:lnTo>
                <a:lnTo>
                  <a:pt x="17" y="416"/>
                </a:lnTo>
                <a:lnTo>
                  <a:pt x="9" y="399"/>
                </a:lnTo>
                <a:lnTo>
                  <a:pt x="2" y="385"/>
                </a:lnTo>
                <a:lnTo>
                  <a:pt x="0" y="377"/>
                </a:lnTo>
                <a:lnTo>
                  <a:pt x="0" y="370"/>
                </a:lnTo>
                <a:lnTo>
                  <a:pt x="0" y="370"/>
                </a:lnTo>
                <a:lnTo>
                  <a:pt x="0" y="362"/>
                </a:lnTo>
                <a:lnTo>
                  <a:pt x="1" y="353"/>
                </a:lnTo>
                <a:lnTo>
                  <a:pt x="8" y="333"/>
                </a:lnTo>
                <a:lnTo>
                  <a:pt x="17" y="313"/>
                </a:lnTo>
                <a:lnTo>
                  <a:pt x="27" y="291"/>
                </a:lnTo>
                <a:lnTo>
                  <a:pt x="27" y="291"/>
                </a:lnTo>
                <a:lnTo>
                  <a:pt x="31" y="280"/>
                </a:lnTo>
                <a:lnTo>
                  <a:pt x="35" y="270"/>
                </a:lnTo>
                <a:lnTo>
                  <a:pt x="41" y="246"/>
                </a:lnTo>
                <a:lnTo>
                  <a:pt x="49" y="223"/>
                </a:lnTo>
                <a:lnTo>
                  <a:pt x="53" y="213"/>
                </a:lnTo>
                <a:lnTo>
                  <a:pt x="59" y="205"/>
                </a:lnTo>
                <a:lnTo>
                  <a:pt x="59" y="205"/>
                </a:lnTo>
                <a:lnTo>
                  <a:pt x="67" y="197"/>
                </a:lnTo>
                <a:lnTo>
                  <a:pt x="76" y="191"/>
                </a:lnTo>
                <a:lnTo>
                  <a:pt x="87" y="184"/>
                </a:lnTo>
                <a:lnTo>
                  <a:pt x="98" y="178"/>
                </a:lnTo>
                <a:lnTo>
                  <a:pt x="117" y="170"/>
                </a:lnTo>
                <a:lnTo>
                  <a:pt x="125" y="166"/>
                </a:lnTo>
                <a:lnTo>
                  <a:pt x="125" y="166"/>
                </a:lnTo>
                <a:lnTo>
                  <a:pt x="123" y="161"/>
                </a:lnTo>
                <a:lnTo>
                  <a:pt x="121" y="149"/>
                </a:lnTo>
                <a:lnTo>
                  <a:pt x="118" y="129"/>
                </a:lnTo>
                <a:lnTo>
                  <a:pt x="118" y="117"/>
                </a:lnTo>
                <a:lnTo>
                  <a:pt x="119" y="105"/>
                </a:lnTo>
                <a:lnTo>
                  <a:pt x="119" y="105"/>
                </a:lnTo>
                <a:lnTo>
                  <a:pt x="121" y="98"/>
                </a:lnTo>
                <a:lnTo>
                  <a:pt x="123" y="91"/>
                </a:lnTo>
                <a:lnTo>
                  <a:pt x="127" y="85"/>
                </a:lnTo>
                <a:lnTo>
                  <a:pt x="131" y="78"/>
                </a:lnTo>
                <a:lnTo>
                  <a:pt x="143" y="64"/>
                </a:lnTo>
                <a:lnTo>
                  <a:pt x="157" y="52"/>
                </a:lnTo>
                <a:lnTo>
                  <a:pt x="169" y="43"/>
                </a:lnTo>
                <a:lnTo>
                  <a:pt x="181" y="34"/>
                </a:lnTo>
                <a:lnTo>
                  <a:pt x="196" y="26"/>
                </a:lnTo>
                <a:lnTo>
                  <a:pt x="196" y="26"/>
                </a:lnTo>
                <a:lnTo>
                  <a:pt x="197" y="24"/>
                </a:lnTo>
                <a:lnTo>
                  <a:pt x="198" y="20"/>
                </a:lnTo>
                <a:lnTo>
                  <a:pt x="202" y="12"/>
                </a:lnTo>
                <a:lnTo>
                  <a:pt x="205" y="8"/>
                </a:lnTo>
                <a:lnTo>
                  <a:pt x="211" y="4"/>
                </a:lnTo>
                <a:lnTo>
                  <a:pt x="217" y="1"/>
                </a:lnTo>
                <a:lnTo>
                  <a:pt x="228" y="1"/>
                </a:lnTo>
                <a:lnTo>
                  <a:pt x="228" y="1"/>
                </a:lnTo>
                <a:lnTo>
                  <a:pt x="248" y="0"/>
                </a:lnTo>
                <a:lnTo>
                  <a:pt x="256" y="0"/>
                </a:lnTo>
                <a:lnTo>
                  <a:pt x="264" y="0"/>
                </a:lnTo>
                <a:lnTo>
                  <a:pt x="271" y="3"/>
                </a:lnTo>
                <a:lnTo>
                  <a:pt x="278" y="8"/>
                </a:lnTo>
                <a:lnTo>
                  <a:pt x="284" y="16"/>
                </a:lnTo>
                <a:lnTo>
                  <a:pt x="290" y="28"/>
                </a:lnTo>
                <a:lnTo>
                  <a:pt x="290" y="28"/>
                </a:lnTo>
                <a:lnTo>
                  <a:pt x="307" y="70"/>
                </a:lnTo>
                <a:lnTo>
                  <a:pt x="330" y="128"/>
                </a:lnTo>
                <a:lnTo>
                  <a:pt x="354" y="188"/>
                </a:lnTo>
                <a:lnTo>
                  <a:pt x="365" y="215"/>
                </a:lnTo>
                <a:lnTo>
                  <a:pt x="374" y="238"/>
                </a:lnTo>
                <a:lnTo>
                  <a:pt x="374" y="238"/>
                </a:lnTo>
                <a:lnTo>
                  <a:pt x="429" y="346"/>
                </a:lnTo>
                <a:lnTo>
                  <a:pt x="456" y="400"/>
                </a:lnTo>
                <a:lnTo>
                  <a:pt x="472" y="429"/>
                </a:lnTo>
                <a:lnTo>
                  <a:pt x="472" y="429"/>
                </a:lnTo>
                <a:lnTo>
                  <a:pt x="476" y="435"/>
                </a:lnTo>
                <a:lnTo>
                  <a:pt x="486" y="443"/>
                </a:lnTo>
                <a:lnTo>
                  <a:pt x="515" y="468"/>
                </a:lnTo>
                <a:lnTo>
                  <a:pt x="604" y="538"/>
                </a:lnTo>
                <a:lnTo>
                  <a:pt x="698" y="612"/>
                </a:lnTo>
                <a:lnTo>
                  <a:pt x="761" y="660"/>
                </a:lnTo>
                <a:lnTo>
                  <a:pt x="761" y="660"/>
                </a:lnTo>
                <a:lnTo>
                  <a:pt x="789" y="686"/>
                </a:lnTo>
                <a:lnTo>
                  <a:pt x="808" y="703"/>
                </a:lnTo>
                <a:lnTo>
                  <a:pt x="815" y="710"/>
                </a:lnTo>
                <a:lnTo>
                  <a:pt x="819" y="716"/>
                </a:lnTo>
                <a:lnTo>
                  <a:pt x="820" y="722"/>
                </a:lnTo>
                <a:lnTo>
                  <a:pt x="820" y="726"/>
                </a:lnTo>
                <a:lnTo>
                  <a:pt x="820" y="726"/>
                </a:lnTo>
                <a:lnTo>
                  <a:pt x="817" y="735"/>
                </a:lnTo>
                <a:lnTo>
                  <a:pt x="811" y="743"/>
                </a:lnTo>
                <a:lnTo>
                  <a:pt x="807" y="747"/>
                </a:lnTo>
                <a:lnTo>
                  <a:pt x="804" y="749"/>
                </a:lnTo>
                <a:lnTo>
                  <a:pt x="804" y="747"/>
                </a:lnTo>
                <a:lnTo>
                  <a:pt x="804" y="747"/>
                </a:lnTo>
                <a:lnTo>
                  <a:pt x="804" y="746"/>
                </a:lnTo>
                <a:lnTo>
                  <a:pt x="803" y="743"/>
                </a:lnTo>
                <a:lnTo>
                  <a:pt x="797" y="735"/>
                </a:lnTo>
                <a:lnTo>
                  <a:pt x="777" y="712"/>
                </a:lnTo>
                <a:lnTo>
                  <a:pt x="777" y="712"/>
                </a:lnTo>
                <a:lnTo>
                  <a:pt x="765" y="700"/>
                </a:lnTo>
                <a:lnTo>
                  <a:pt x="742" y="682"/>
                </a:lnTo>
                <a:lnTo>
                  <a:pt x="676" y="628"/>
                </a:lnTo>
                <a:lnTo>
                  <a:pt x="543" y="519"/>
                </a:lnTo>
                <a:lnTo>
                  <a:pt x="543" y="519"/>
                </a:lnTo>
                <a:lnTo>
                  <a:pt x="523" y="502"/>
                </a:lnTo>
                <a:lnTo>
                  <a:pt x="509" y="488"/>
                </a:lnTo>
                <a:lnTo>
                  <a:pt x="498" y="476"/>
                </a:lnTo>
                <a:lnTo>
                  <a:pt x="488" y="468"/>
                </a:lnTo>
                <a:lnTo>
                  <a:pt x="479" y="462"/>
                </a:lnTo>
                <a:lnTo>
                  <a:pt x="468" y="458"/>
                </a:lnTo>
                <a:lnTo>
                  <a:pt x="455" y="455"/>
                </a:lnTo>
                <a:lnTo>
                  <a:pt x="437" y="455"/>
                </a:lnTo>
                <a:lnTo>
                  <a:pt x="437" y="4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BFBA3D8C-BA07-410A-8C41-18CD1D2D2C20}"/>
              </a:ext>
            </a:extLst>
          </p:cNvPr>
          <p:cNvSpPr>
            <a:spLocks/>
          </p:cNvSpPr>
          <p:nvPr/>
        </p:nvSpPr>
        <p:spPr bwMode="auto">
          <a:xfrm>
            <a:off x="5987985" y="1011238"/>
            <a:ext cx="1616934" cy="1112978"/>
          </a:xfrm>
          <a:custGeom>
            <a:avLst/>
            <a:gdLst>
              <a:gd name="T0" fmla="*/ 1 w 908"/>
              <a:gd name="T1" fmla="*/ 406 h 625"/>
              <a:gd name="T2" fmla="*/ 11 w 908"/>
              <a:gd name="T3" fmla="*/ 434 h 625"/>
              <a:gd name="T4" fmla="*/ 22 w 908"/>
              <a:gd name="T5" fmla="*/ 440 h 625"/>
              <a:gd name="T6" fmla="*/ 28 w 908"/>
              <a:gd name="T7" fmla="*/ 437 h 625"/>
              <a:gd name="T8" fmla="*/ 35 w 908"/>
              <a:gd name="T9" fmla="*/ 433 h 625"/>
              <a:gd name="T10" fmla="*/ 126 w 908"/>
              <a:gd name="T11" fmla="*/ 430 h 625"/>
              <a:gd name="T12" fmla="*/ 368 w 908"/>
              <a:gd name="T13" fmla="*/ 418 h 625"/>
              <a:gd name="T14" fmla="*/ 405 w 908"/>
              <a:gd name="T15" fmla="*/ 415 h 625"/>
              <a:gd name="T16" fmla="*/ 432 w 908"/>
              <a:gd name="T17" fmla="*/ 418 h 625"/>
              <a:gd name="T18" fmla="*/ 674 w 908"/>
              <a:gd name="T19" fmla="*/ 543 h 625"/>
              <a:gd name="T20" fmla="*/ 804 w 908"/>
              <a:gd name="T21" fmla="*/ 609 h 625"/>
              <a:gd name="T22" fmla="*/ 850 w 908"/>
              <a:gd name="T23" fmla="*/ 625 h 625"/>
              <a:gd name="T24" fmla="*/ 862 w 908"/>
              <a:gd name="T25" fmla="*/ 623 h 625"/>
              <a:gd name="T26" fmla="*/ 886 w 908"/>
              <a:gd name="T27" fmla="*/ 609 h 625"/>
              <a:gd name="T28" fmla="*/ 902 w 908"/>
              <a:gd name="T29" fmla="*/ 576 h 625"/>
              <a:gd name="T30" fmla="*/ 904 w 908"/>
              <a:gd name="T31" fmla="*/ 551 h 625"/>
              <a:gd name="T32" fmla="*/ 897 w 908"/>
              <a:gd name="T33" fmla="*/ 516 h 625"/>
              <a:gd name="T34" fmla="*/ 904 w 908"/>
              <a:gd name="T35" fmla="*/ 492 h 625"/>
              <a:gd name="T36" fmla="*/ 908 w 908"/>
              <a:gd name="T37" fmla="*/ 452 h 625"/>
              <a:gd name="T38" fmla="*/ 897 w 908"/>
              <a:gd name="T39" fmla="*/ 383 h 625"/>
              <a:gd name="T40" fmla="*/ 885 w 908"/>
              <a:gd name="T41" fmla="*/ 336 h 625"/>
              <a:gd name="T42" fmla="*/ 873 w 908"/>
              <a:gd name="T43" fmla="*/ 296 h 625"/>
              <a:gd name="T44" fmla="*/ 859 w 908"/>
              <a:gd name="T45" fmla="*/ 252 h 625"/>
              <a:gd name="T46" fmla="*/ 851 w 908"/>
              <a:gd name="T47" fmla="*/ 232 h 625"/>
              <a:gd name="T48" fmla="*/ 846 w 908"/>
              <a:gd name="T49" fmla="*/ 195 h 625"/>
              <a:gd name="T50" fmla="*/ 830 w 908"/>
              <a:gd name="T51" fmla="*/ 171 h 625"/>
              <a:gd name="T52" fmla="*/ 808 w 908"/>
              <a:gd name="T53" fmla="*/ 161 h 625"/>
              <a:gd name="T54" fmla="*/ 800 w 908"/>
              <a:gd name="T55" fmla="*/ 155 h 625"/>
              <a:gd name="T56" fmla="*/ 763 w 908"/>
              <a:gd name="T57" fmla="*/ 108 h 625"/>
              <a:gd name="T58" fmla="*/ 742 w 908"/>
              <a:gd name="T59" fmla="*/ 95 h 625"/>
              <a:gd name="T60" fmla="*/ 716 w 908"/>
              <a:gd name="T61" fmla="*/ 72 h 625"/>
              <a:gd name="T62" fmla="*/ 699 w 908"/>
              <a:gd name="T63" fmla="*/ 49 h 625"/>
              <a:gd name="T64" fmla="*/ 671 w 908"/>
              <a:gd name="T65" fmla="*/ 4 h 625"/>
              <a:gd name="T66" fmla="*/ 652 w 908"/>
              <a:gd name="T67" fmla="*/ 0 h 625"/>
              <a:gd name="T68" fmla="*/ 643 w 908"/>
              <a:gd name="T69" fmla="*/ 4 h 625"/>
              <a:gd name="T70" fmla="*/ 627 w 908"/>
              <a:gd name="T71" fmla="*/ 25 h 625"/>
              <a:gd name="T72" fmla="*/ 603 w 908"/>
              <a:gd name="T73" fmla="*/ 79 h 625"/>
              <a:gd name="T74" fmla="*/ 581 w 908"/>
              <a:gd name="T75" fmla="*/ 143 h 625"/>
              <a:gd name="T76" fmla="*/ 563 w 908"/>
              <a:gd name="T77" fmla="*/ 221 h 625"/>
              <a:gd name="T78" fmla="*/ 530 w 908"/>
              <a:gd name="T79" fmla="*/ 285 h 625"/>
              <a:gd name="T80" fmla="*/ 506 w 908"/>
              <a:gd name="T81" fmla="*/ 324 h 625"/>
              <a:gd name="T82" fmla="*/ 481 w 908"/>
              <a:gd name="T83" fmla="*/ 371 h 625"/>
              <a:gd name="T84" fmla="*/ 462 w 908"/>
              <a:gd name="T85" fmla="*/ 383 h 625"/>
              <a:gd name="T86" fmla="*/ 405 w 908"/>
              <a:gd name="T87" fmla="*/ 393 h 625"/>
              <a:gd name="T88" fmla="*/ 294 w 908"/>
              <a:gd name="T89" fmla="*/ 394 h 625"/>
              <a:gd name="T90" fmla="*/ 248 w 908"/>
              <a:gd name="T91" fmla="*/ 395 h 625"/>
              <a:gd name="T92" fmla="*/ 101 w 908"/>
              <a:gd name="T93" fmla="*/ 411 h 625"/>
              <a:gd name="T94" fmla="*/ 71 w 908"/>
              <a:gd name="T95" fmla="*/ 411 h 625"/>
              <a:gd name="T96" fmla="*/ 0 w 908"/>
              <a:gd name="T97" fmla="*/ 399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8" h="625">
                <a:moveTo>
                  <a:pt x="0" y="399"/>
                </a:moveTo>
                <a:lnTo>
                  <a:pt x="0" y="399"/>
                </a:lnTo>
                <a:lnTo>
                  <a:pt x="1" y="406"/>
                </a:lnTo>
                <a:lnTo>
                  <a:pt x="4" y="421"/>
                </a:lnTo>
                <a:lnTo>
                  <a:pt x="7" y="428"/>
                </a:lnTo>
                <a:lnTo>
                  <a:pt x="11" y="434"/>
                </a:lnTo>
                <a:lnTo>
                  <a:pt x="16" y="438"/>
                </a:lnTo>
                <a:lnTo>
                  <a:pt x="19" y="440"/>
                </a:lnTo>
                <a:lnTo>
                  <a:pt x="22" y="440"/>
                </a:lnTo>
                <a:lnTo>
                  <a:pt x="22" y="440"/>
                </a:lnTo>
                <a:lnTo>
                  <a:pt x="27" y="438"/>
                </a:lnTo>
                <a:lnTo>
                  <a:pt x="28" y="437"/>
                </a:lnTo>
                <a:lnTo>
                  <a:pt x="28" y="434"/>
                </a:lnTo>
                <a:lnTo>
                  <a:pt x="31" y="433"/>
                </a:lnTo>
                <a:lnTo>
                  <a:pt x="35" y="433"/>
                </a:lnTo>
                <a:lnTo>
                  <a:pt x="60" y="432"/>
                </a:lnTo>
                <a:lnTo>
                  <a:pt x="60" y="432"/>
                </a:lnTo>
                <a:lnTo>
                  <a:pt x="126" y="430"/>
                </a:lnTo>
                <a:lnTo>
                  <a:pt x="223" y="426"/>
                </a:lnTo>
                <a:lnTo>
                  <a:pt x="316" y="421"/>
                </a:lnTo>
                <a:lnTo>
                  <a:pt x="368" y="418"/>
                </a:lnTo>
                <a:lnTo>
                  <a:pt x="368" y="418"/>
                </a:lnTo>
                <a:lnTo>
                  <a:pt x="388" y="417"/>
                </a:lnTo>
                <a:lnTo>
                  <a:pt x="405" y="415"/>
                </a:lnTo>
                <a:lnTo>
                  <a:pt x="422" y="415"/>
                </a:lnTo>
                <a:lnTo>
                  <a:pt x="428" y="417"/>
                </a:lnTo>
                <a:lnTo>
                  <a:pt x="432" y="418"/>
                </a:lnTo>
                <a:lnTo>
                  <a:pt x="432" y="418"/>
                </a:lnTo>
                <a:lnTo>
                  <a:pt x="674" y="543"/>
                </a:lnTo>
                <a:lnTo>
                  <a:pt x="674" y="543"/>
                </a:lnTo>
                <a:lnTo>
                  <a:pt x="728" y="571"/>
                </a:lnTo>
                <a:lnTo>
                  <a:pt x="780" y="598"/>
                </a:lnTo>
                <a:lnTo>
                  <a:pt x="804" y="609"/>
                </a:lnTo>
                <a:lnTo>
                  <a:pt x="826" y="618"/>
                </a:lnTo>
                <a:lnTo>
                  <a:pt x="843" y="623"/>
                </a:lnTo>
                <a:lnTo>
                  <a:pt x="850" y="625"/>
                </a:lnTo>
                <a:lnTo>
                  <a:pt x="857" y="625"/>
                </a:lnTo>
                <a:lnTo>
                  <a:pt x="857" y="625"/>
                </a:lnTo>
                <a:lnTo>
                  <a:pt x="862" y="623"/>
                </a:lnTo>
                <a:lnTo>
                  <a:pt x="867" y="622"/>
                </a:lnTo>
                <a:lnTo>
                  <a:pt x="877" y="617"/>
                </a:lnTo>
                <a:lnTo>
                  <a:pt x="886" y="609"/>
                </a:lnTo>
                <a:lnTo>
                  <a:pt x="893" y="599"/>
                </a:lnTo>
                <a:lnTo>
                  <a:pt x="898" y="589"/>
                </a:lnTo>
                <a:lnTo>
                  <a:pt x="902" y="576"/>
                </a:lnTo>
                <a:lnTo>
                  <a:pt x="904" y="563"/>
                </a:lnTo>
                <a:lnTo>
                  <a:pt x="904" y="551"/>
                </a:lnTo>
                <a:lnTo>
                  <a:pt x="904" y="551"/>
                </a:lnTo>
                <a:lnTo>
                  <a:pt x="899" y="532"/>
                </a:lnTo>
                <a:lnTo>
                  <a:pt x="897" y="521"/>
                </a:lnTo>
                <a:lnTo>
                  <a:pt x="897" y="516"/>
                </a:lnTo>
                <a:lnTo>
                  <a:pt x="898" y="509"/>
                </a:lnTo>
                <a:lnTo>
                  <a:pt x="904" y="492"/>
                </a:lnTo>
                <a:lnTo>
                  <a:pt x="904" y="492"/>
                </a:lnTo>
                <a:lnTo>
                  <a:pt x="906" y="479"/>
                </a:lnTo>
                <a:lnTo>
                  <a:pt x="908" y="465"/>
                </a:lnTo>
                <a:lnTo>
                  <a:pt x="908" y="452"/>
                </a:lnTo>
                <a:lnTo>
                  <a:pt x="908" y="437"/>
                </a:lnTo>
                <a:lnTo>
                  <a:pt x="904" y="409"/>
                </a:lnTo>
                <a:lnTo>
                  <a:pt x="897" y="383"/>
                </a:lnTo>
                <a:lnTo>
                  <a:pt x="897" y="383"/>
                </a:lnTo>
                <a:lnTo>
                  <a:pt x="891" y="359"/>
                </a:lnTo>
                <a:lnTo>
                  <a:pt x="885" y="336"/>
                </a:lnTo>
                <a:lnTo>
                  <a:pt x="878" y="315"/>
                </a:lnTo>
                <a:lnTo>
                  <a:pt x="873" y="296"/>
                </a:lnTo>
                <a:lnTo>
                  <a:pt x="873" y="296"/>
                </a:lnTo>
                <a:lnTo>
                  <a:pt x="869" y="279"/>
                </a:lnTo>
                <a:lnTo>
                  <a:pt x="865" y="264"/>
                </a:lnTo>
                <a:lnTo>
                  <a:pt x="859" y="252"/>
                </a:lnTo>
                <a:lnTo>
                  <a:pt x="854" y="238"/>
                </a:lnTo>
                <a:lnTo>
                  <a:pt x="854" y="238"/>
                </a:lnTo>
                <a:lnTo>
                  <a:pt x="851" y="232"/>
                </a:lnTo>
                <a:lnTo>
                  <a:pt x="850" y="224"/>
                </a:lnTo>
                <a:lnTo>
                  <a:pt x="848" y="205"/>
                </a:lnTo>
                <a:lnTo>
                  <a:pt x="846" y="195"/>
                </a:lnTo>
                <a:lnTo>
                  <a:pt x="843" y="186"/>
                </a:lnTo>
                <a:lnTo>
                  <a:pt x="838" y="178"/>
                </a:lnTo>
                <a:lnTo>
                  <a:pt x="830" y="171"/>
                </a:lnTo>
                <a:lnTo>
                  <a:pt x="830" y="171"/>
                </a:lnTo>
                <a:lnTo>
                  <a:pt x="816" y="163"/>
                </a:lnTo>
                <a:lnTo>
                  <a:pt x="808" y="161"/>
                </a:lnTo>
                <a:lnTo>
                  <a:pt x="804" y="159"/>
                </a:lnTo>
                <a:lnTo>
                  <a:pt x="800" y="155"/>
                </a:lnTo>
                <a:lnTo>
                  <a:pt x="800" y="155"/>
                </a:lnTo>
                <a:lnTo>
                  <a:pt x="781" y="128"/>
                </a:lnTo>
                <a:lnTo>
                  <a:pt x="769" y="114"/>
                </a:lnTo>
                <a:lnTo>
                  <a:pt x="763" y="108"/>
                </a:lnTo>
                <a:lnTo>
                  <a:pt x="756" y="103"/>
                </a:lnTo>
                <a:lnTo>
                  <a:pt x="756" y="103"/>
                </a:lnTo>
                <a:lnTo>
                  <a:pt x="742" y="95"/>
                </a:lnTo>
                <a:lnTo>
                  <a:pt x="729" y="87"/>
                </a:lnTo>
                <a:lnTo>
                  <a:pt x="722" y="80"/>
                </a:lnTo>
                <a:lnTo>
                  <a:pt x="716" y="72"/>
                </a:lnTo>
                <a:lnTo>
                  <a:pt x="708" y="61"/>
                </a:lnTo>
                <a:lnTo>
                  <a:pt x="699" y="49"/>
                </a:lnTo>
                <a:lnTo>
                  <a:pt x="699" y="49"/>
                </a:lnTo>
                <a:lnTo>
                  <a:pt x="685" y="25"/>
                </a:lnTo>
                <a:lnTo>
                  <a:pt x="675" y="9"/>
                </a:lnTo>
                <a:lnTo>
                  <a:pt x="671" y="4"/>
                </a:lnTo>
                <a:lnTo>
                  <a:pt x="667" y="1"/>
                </a:lnTo>
                <a:lnTo>
                  <a:pt x="661" y="0"/>
                </a:lnTo>
                <a:lnTo>
                  <a:pt x="652" y="0"/>
                </a:lnTo>
                <a:lnTo>
                  <a:pt x="652" y="0"/>
                </a:lnTo>
                <a:lnTo>
                  <a:pt x="648" y="1"/>
                </a:lnTo>
                <a:lnTo>
                  <a:pt x="643" y="4"/>
                </a:lnTo>
                <a:lnTo>
                  <a:pt x="639" y="8"/>
                </a:lnTo>
                <a:lnTo>
                  <a:pt x="635" y="12"/>
                </a:lnTo>
                <a:lnTo>
                  <a:pt x="627" y="25"/>
                </a:lnTo>
                <a:lnTo>
                  <a:pt x="618" y="41"/>
                </a:lnTo>
                <a:lnTo>
                  <a:pt x="610" y="59"/>
                </a:lnTo>
                <a:lnTo>
                  <a:pt x="603" y="79"/>
                </a:lnTo>
                <a:lnTo>
                  <a:pt x="588" y="122"/>
                </a:lnTo>
                <a:lnTo>
                  <a:pt x="588" y="122"/>
                </a:lnTo>
                <a:lnTo>
                  <a:pt x="581" y="143"/>
                </a:lnTo>
                <a:lnTo>
                  <a:pt x="577" y="163"/>
                </a:lnTo>
                <a:lnTo>
                  <a:pt x="568" y="202"/>
                </a:lnTo>
                <a:lnTo>
                  <a:pt x="563" y="221"/>
                </a:lnTo>
                <a:lnTo>
                  <a:pt x="554" y="241"/>
                </a:lnTo>
                <a:lnTo>
                  <a:pt x="545" y="263"/>
                </a:lnTo>
                <a:lnTo>
                  <a:pt x="530" y="285"/>
                </a:lnTo>
                <a:lnTo>
                  <a:pt x="530" y="285"/>
                </a:lnTo>
                <a:lnTo>
                  <a:pt x="517" y="307"/>
                </a:lnTo>
                <a:lnTo>
                  <a:pt x="506" y="324"/>
                </a:lnTo>
                <a:lnTo>
                  <a:pt x="493" y="352"/>
                </a:lnTo>
                <a:lnTo>
                  <a:pt x="487" y="362"/>
                </a:lnTo>
                <a:lnTo>
                  <a:pt x="481" y="371"/>
                </a:lnTo>
                <a:lnTo>
                  <a:pt x="473" y="378"/>
                </a:lnTo>
                <a:lnTo>
                  <a:pt x="462" y="383"/>
                </a:lnTo>
                <a:lnTo>
                  <a:pt x="462" y="383"/>
                </a:lnTo>
                <a:lnTo>
                  <a:pt x="447" y="387"/>
                </a:lnTo>
                <a:lnTo>
                  <a:pt x="428" y="390"/>
                </a:lnTo>
                <a:lnTo>
                  <a:pt x="405" y="393"/>
                </a:lnTo>
                <a:lnTo>
                  <a:pt x="381" y="394"/>
                </a:lnTo>
                <a:lnTo>
                  <a:pt x="333" y="395"/>
                </a:lnTo>
                <a:lnTo>
                  <a:pt x="294" y="394"/>
                </a:lnTo>
                <a:lnTo>
                  <a:pt x="294" y="394"/>
                </a:lnTo>
                <a:lnTo>
                  <a:pt x="274" y="394"/>
                </a:lnTo>
                <a:lnTo>
                  <a:pt x="248" y="395"/>
                </a:lnTo>
                <a:lnTo>
                  <a:pt x="187" y="402"/>
                </a:lnTo>
                <a:lnTo>
                  <a:pt x="125" y="409"/>
                </a:lnTo>
                <a:lnTo>
                  <a:pt x="101" y="411"/>
                </a:lnTo>
                <a:lnTo>
                  <a:pt x="85" y="413"/>
                </a:lnTo>
                <a:lnTo>
                  <a:pt x="85" y="413"/>
                </a:lnTo>
                <a:lnTo>
                  <a:pt x="71" y="411"/>
                </a:lnTo>
                <a:lnTo>
                  <a:pt x="58" y="410"/>
                </a:lnTo>
                <a:lnTo>
                  <a:pt x="30" y="406"/>
                </a:lnTo>
                <a:lnTo>
                  <a:pt x="0" y="399"/>
                </a:lnTo>
                <a:lnTo>
                  <a:pt x="0" y="3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1">
            <a:extLst>
              <a:ext uri="{FF2B5EF4-FFF2-40B4-BE49-F238E27FC236}">
                <a16:creationId xmlns:a16="http://schemas.microsoft.com/office/drawing/2014/main" id="{13B0FADC-E6C1-4FC2-B3A0-C320DD1D9D6B}"/>
              </a:ext>
            </a:extLst>
          </p:cNvPr>
          <p:cNvSpPr>
            <a:spLocks/>
          </p:cNvSpPr>
          <p:nvPr/>
        </p:nvSpPr>
        <p:spPr bwMode="auto">
          <a:xfrm>
            <a:off x="3844925" y="4673600"/>
            <a:ext cx="1912938" cy="1639888"/>
          </a:xfrm>
          <a:custGeom>
            <a:avLst/>
            <a:gdLst>
              <a:gd name="T0" fmla="*/ 4 w 1205"/>
              <a:gd name="T1" fmla="*/ 114 h 1033"/>
              <a:gd name="T2" fmla="*/ 1 w 1205"/>
              <a:gd name="T3" fmla="*/ 139 h 1033"/>
              <a:gd name="T4" fmla="*/ 28 w 1205"/>
              <a:gd name="T5" fmla="*/ 142 h 1033"/>
              <a:gd name="T6" fmla="*/ 265 w 1205"/>
              <a:gd name="T7" fmla="*/ 224 h 1033"/>
              <a:gd name="T8" fmla="*/ 496 w 1205"/>
              <a:gd name="T9" fmla="*/ 317 h 1033"/>
              <a:gd name="T10" fmla="*/ 546 w 1205"/>
              <a:gd name="T11" fmla="*/ 346 h 1033"/>
              <a:gd name="T12" fmla="*/ 612 w 1205"/>
              <a:gd name="T13" fmla="*/ 424 h 1033"/>
              <a:gd name="T14" fmla="*/ 684 w 1205"/>
              <a:gd name="T15" fmla="*/ 546 h 1033"/>
              <a:gd name="T16" fmla="*/ 706 w 1205"/>
              <a:gd name="T17" fmla="*/ 614 h 1033"/>
              <a:gd name="T18" fmla="*/ 703 w 1205"/>
              <a:gd name="T19" fmla="*/ 690 h 1033"/>
              <a:gd name="T20" fmla="*/ 687 w 1205"/>
              <a:gd name="T21" fmla="*/ 908 h 1033"/>
              <a:gd name="T22" fmla="*/ 692 w 1205"/>
              <a:gd name="T23" fmla="*/ 959 h 1033"/>
              <a:gd name="T24" fmla="*/ 714 w 1205"/>
              <a:gd name="T25" fmla="*/ 1029 h 1033"/>
              <a:gd name="T26" fmla="*/ 730 w 1205"/>
              <a:gd name="T27" fmla="*/ 1032 h 1033"/>
              <a:gd name="T28" fmla="*/ 777 w 1205"/>
              <a:gd name="T29" fmla="*/ 989 h 1033"/>
              <a:gd name="T30" fmla="*/ 806 w 1205"/>
              <a:gd name="T31" fmla="*/ 967 h 1033"/>
              <a:gd name="T32" fmla="*/ 890 w 1205"/>
              <a:gd name="T33" fmla="*/ 946 h 1033"/>
              <a:gd name="T34" fmla="*/ 963 w 1205"/>
              <a:gd name="T35" fmla="*/ 926 h 1033"/>
              <a:gd name="T36" fmla="*/ 982 w 1205"/>
              <a:gd name="T37" fmla="*/ 910 h 1033"/>
              <a:gd name="T38" fmla="*/ 1010 w 1205"/>
              <a:gd name="T39" fmla="*/ 856 h 1033"/>
              <a:gd name="T40" fmla="*/ 1021 w 1205"/>
              <a:gd name="T41" fmla="*/ 812 h 1033"/>
              <a:gd name="T42" fmla="*/ 1035 w 1205"/>
              <a:gd name="T43" fmla="*/ 774 h 1033"/>
              <a:gd name="T44" fmla="*/ 1075 w 1205"/>
              <a:gd name="T45" fmla="*/ 726 h 1033"/>
              <a:gd name="T46" fmla="*/ 1102 w 1205"/>
              <a:gd name="T47" fmla="*/ 698 h 1033"/>
              <a:gd name="T48" fmla="*/ 1127 w 1205"/>
              <a:gd name="T49" fmla="*/ 676 h 1033"/>
              <a:gd name="T50" fmla="*/ 1161 w 1205"/>
              <a:gd name="T51" fmla="*/ 663 h 1033"/>
              <a:gd name="T52" fmla="*/ 1164 w 1205"/>
              <a:gd name="T53" fmla="*/ 639 h 1033"/>
              <a:gd name="T54" fmla="*/ 1142 w 1205"/>
              <a:gd name="T55" fmla="*/ 543 h 1033"/>
              <a:gd name="T56" fmla="*/ 1142 w 1205"/>
              <a:gd name="T57" fmla="*/ 530 h 1033"/>
              <a:gd name="T58" fmla="*/ 1188 w 1205"/>
              <a:gd name="T59" fmla="*/ 503 h 1033"/>
              <a:gd name="T60" fmla="*/ 1200 w 1205"/>
              <a:gd name="T61" fmla="*/ 487 h 1033"/>
              <a:gd name="T62" fmla="*/ 1198 w 1205"/>
              <a:gd name="T63" fmla="*/ 451 h 1033"/>
              <a:gd name="T64" fmla="*/ 1153 w 1205"/>
              <a:gd name="T65" fmla="*/ 325 h 1033"/>
              <a:gd name="T66" fmla="*/ 1151 w 1205"/>
              <a:gd name="T67" fmla="*/ 296 h 1033"/>
              <a:gd name="T68" fmla="*/ 1159 w 1205"/>
              <a:gd name="T69" fmla="*/ 225 h 1033"/>
              <a:gd name="T70" fmla="*/ 1157 w 1205"/>
              <a:gd name="T71" fmla="*/ 186 h 1033"/>
              <a:gd name="T72" fmla="*/ 1115 w 1205"/>
              <a:gd name="T73" fmla="*/ 44 h 1033"/>
              <a:gd name="T74" fmla="*/ 1094 w 1205"/>
              <a:gd name="T75" fmla="*/ 7 h 1033"/>
              <a:gd name="T76" fmla="*/ 1070 w 1205"/>
              <a:gd name="T77" fmla="*/ 0 h 1033"/>
              <a:gd name="T78" fmla="*/ 1032 w 1205"/>
              <a:gd name="T79" fmla="*/ 11 h 1033"/>
              <a:gd name="T80" fmla="*/ 939 w 1205"/>
              <a:gd name="T81" fmla="*/ 68 h 1033"/>
              <a:gd name="T82" fmla="*/ 902 w 1205"/>
              <a:gd name="T83" fmla="*/ 111 h 1033"/>
              <a:gd name="T84" fmla="*/ 887 w 1205"/>
              <a:gd name="T85" fmla="*/ 144 h 1033"/>
              <a:gd name="T86" fmla="*/ 879 w 1205"/>
              <a:gd name="T87" fmla="*/ 189 h 1033"/>
              <a:gd name="T88" fmla="*/ 857 w 1205"/>
              <a:gd name="T89" fmla="*/ 219 h 1033"/>
              <a:gd name="T90" fmla="*/ 817 w 1205"/>
              <a:gd name="T91" fmla="*/ 245 h 1033"/>
              <a:gd name="T92" fmla="*/ 679 w 1205"/>
              <a:gd name="T93" fmla="*/ 307 h 1033"/>
              <a:gd name="T94" fmla="*/ 601 w 1205"/>
              <a:gd name="T95" fmla="*/ 326 h 1033"/>
              <a:gd name="T96" fmla="*/ 542 w 1205"/>
              <a:gd name="T97" fmla="*/ 311 h 1033"/>
              <a:gd name="T98" fmla="*/ 435 w 1205"/>
              <a:gd name="T99" fmla="*/ 268 h 1033"/>
              <a:gd name="T100" fmla="*/ 378 w 1205"/>
              <a:gd name="T101" fmla="*/ 235 h 1033"/>
              <a:gd name="T102" fmla="*/ 190 w 1205"/>
              <a:gd name="T103" fmla="*/ 157 h 1033"/>
              <a:gd name="T104" fmla="*/ 18 w 1205"/>
              <a:gd name="T105" fmla="*/ 86 h 1033"/>
              <a:gd name="T106" fmla="*/ 9 w 1205"/>
              <a:gd name="T107" fmla="*/ 82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5" h="1033">
                <a:moveTo>
                  <a:pt x="9" y="82"/>
                </a:moveTo>
                <a:lnTo>
                  <a:pt x="9" y="82"/>
                </a:lnTo>
                <a:lnTo>
                  <a:pt x="8" y="95"/>
                </a:lnTo>
                <a:lnTo>
                  <a:pt x="4" y="114"/>
                </a:lnTo>
                <a:lnTo>
                  <a:pt x="0" y="131"/>
                </a:lnTo>
                <a:lnTo>
                  <a:pt x="0" y="137"/>
                </a:lnTo>
                <a:lnTo>
                  <a:pt x="1" y="138"/>
                </a:lnTo>
                <a:lnTo>
                  <a:pt x="1" y="139"/>
                </a:lnTo>
                <a:lnTo>
                  <a:pt x="1" y="139"/>
                </a:lnTo>
                <a:lnTo>
                  <a:pt x="10" y="139"/>
                </a:lnTo>
                <a:lnTo>
                  <a:pt x="28" y="142"/>
                </a:lnTo>
                <a:lnTo>
                  <a:pt x="28" y="142"/>
                </a:lnTo>
                <a:lnTo>
                  <a:pt x="52" y="149"/>
                </a:lnTo>
                <a:lnTo>
                  <a:pt x="106" y="168"/>
                </a:lnTo>
                <a:lnTo>
                  <a:pt x="181" y="193"/>
                </a:lnTo>
                <a:lnTo>
                  <a:pt x="265" y="224"/>
                </a:lnTo>
                <a:lnTo>
                  <a:pt x="353" y="258"/>
                </a:lnTo>
                <a:lnTo>
                  <a:pt x="433" y="288"/>
                </a:lnTo>
                <a:lnTo>
                  <a:pt x="468" y="303"/>
                </a:lnTo>
                <a:lnTo>
                  <a:pt x="496" y="317"/>
                </a:lnTo>
                <a:lnTo>
                  <a:pt x="519" y="327"/>
                </a:lnTo>
                <a:lnTo>
                  <a:pt x="534" y="337"/>
                </a:lnTo>
                <a:lnTo>
                  <a:pt x="534" y="337"/>
                </a:lnTo>
                <a:lnTo>
                  <a:pt x="546" y="346"/>
                </a:lnTo>
                <a:lnTo>
                  <a:pt x="558" y="358"/>
                </a:lnTo>
                <a:lnTo>
                  <a:pt x="570" y="373"/>
                </a:lnTo>
                <a:lnTo>
                  <a:pt x="584" y="389"/>
                </a:lnTo>
                <a:lnTo>
                  <a:pt x="612" y="424"/>
                </a:lnTo>
                <a:lnTo>
                  <a:pt x="639" y="464"/>
                </a:lnTo>
                <a:lnTo>
                  <a:pt x="664" y="506"/>
                </a:lnTo>
                <a:lnTo>
                  <a:pt x="675" y="526"/>
                </a:lnTo>
                <a:lnTo>
                  <a:pt x="684" y="546"/>
                </a:lnTo>
                <a:lnTo>
                  <a:pt x="692" y="565"/>
                </a:lnTo>
                <a:lnTo>
                  <a:pt x="699" y="584"/>
                </a:lnTo>
                <a:lnTo>
                  <a:pt x="703" y="600"/>
                </a:lnTo>
                <a:lnTo>
                  <a:pt x="706" y="614"/>
                </a:lnTo>
                <a:lnTo>
                  <a:pt x="706" y="614"/>
                </a:lnTo>
                <a:lnTo>
                  <a:pt x="706" y="629"/>
                </a:lnTo>
                <a:lnTo>
                  <a:pt x="706" y="647"/>
                </a:lnTo>
                <a:lnTo>
                  <a:pt x="703" y="690"/>
                </a:lnTo>
                <a:lnTo>
                  <a:pt x="694" y="789"/>
                </a:lnTo>
                <a:lnTo>
                  <a:pt x="690" y="840"/>
                </a:lnTo>
                <a:lnTo>
                  <a:pt x="687" y="887"/>
                </a:lnTo>
                <a:lnTo>
                  <a:pt x="687" y="908"/>
                </a:lnTo>
                <a:lnTo>
                  <a:pt x="687" y="927"/>
                </a:lnTo>
                <a:lnTo>
                  <a:pt x="688" y="944"/>
                </a:lnTo>
                <a:lnTo>
                  <a:pt x="692" y="959"/>
                </a:lnTo>
                <a:lnTo>
                  <a:pt x="692" y="959"/>
                </a:lnTo>
                <a:lnTo>
                  <a:pt x="703" y="999"/>
                </a:lnTo>
                <a:lnTo>
                  <a:pt x="707" y="1013"/>
                </a:lnTo>
                <a:lnTo>
                  <a:pt x="711" y="1024"/>
                </a:lnTo>
                <a:lnTo>
                  <a:pt x="714" y="1029"/>
                </a:lnTo>
                <a:lnTo>
                  <a:pt x="719" y="1033"/>
                </a:lnTo>
                <a:lnTo>
                  <a:pt x="723" y="1033"/>
                </a:lnTo>
                <a:lnTo>
                  <a:pt x="730" y="1032"/>
                </a:lnTo>
                <a:lnTo>
                  <a:pt x="730" y="1032"/>
                </a:lnTo>
                <a:lnTo>
                  <a:pt x="738" y="1028"/>
                </a:lnTo>
                <a:lnTo>
                  <a:pt x="746" y="1021"/>
                </a:lnTo>
                <a:lnTo>
                  <a:pt x="767" y="999"/>
                </a:lnTo>
                <a:lnTo>
                  <a:pt x="777" y="989"/>
                </a:lnTo>
                <a:lnTo>
                  <a:pt x="788" y="979"/>
                </a:lnTo>
                <a:lnTo>
                  <a:pt x="797" y="971"/>
                </a:lnTo>
                <a:lnTo>
                  <a:pt x="801" y="969"/>
                </a:lnTo>
                <a:lnTo>
                  <a:pt x="806" y="967"/>
                </a:lnTo>
                <a:lnTo>
                  <a:pt x="806" y="967"/>
                </a:lnTo>
                <a:lnTo>
                  <a:pt x="839" y="958"/>
                </a:lnTo>
                <a:lnTo>
                  <a:pt x="860" y="951"/>
                </a:lnTo>
                <a:lnTo>
                  <a:pt x="890" y="946"/>
                </a:lnTo>
                <a:lnTo>
                  <a:pt x="890" y="946"/>
                </a:lnTo>
                <a:lnTo>
                  <a:pt x="923" y="938"/>
                </a:lnTo>
                <a:lnTo>
                  <a:pt x="951" y="930"/>
                </a:lnTo>
                <a:lnTo>
                  <a:pt x="963" y="926"/>
                </a:lnTo>
                <a:lnTo>
                  <a:pt x="973" y="920"/>
                </a:lnTo>
                <a:lnTo>
                  <a:pt x="980" y="915"/>
                </a:lnTo>
                <a:lnTo>
                  <a:pt x="982" y="910"/>
                </a:lnTo>
                <a:lnTo>
                  <a:pt x="982" y="910"/>
                </a:lnTo>
                <a:lnTo>
                  <a:pt x="989" y="898"/>
                </a:lnTo>
                <a:lnTo>
                  <a:pt x="996" y="883"/>
                </a:lnTo>
                <a:lnTo>
                  <a:pt x="1004" y="868"/>
                </a:lnTo>
                <a:lnTo>
                  <a:pt x="1010" y="856"/>
                </a:lnTo>
                <a:lnTo>
                  <a:pt x="1010" y="856"/>
                </a:lnTo>
                <a:lnTo>
                  <a:pt x="1013" y="844"/>
                </a:lnTo>
                <a:lnTo>
                  <a:pt x="1017" y="829"/>
                </a:lnTo>
                <a:lnTo>
                  <a:pt x="1021" y="812"/>
                </a:lnTo>
                <a:lnTo>
                  <a:pt x="1027" y="793"/>
                </a:lnTo>
                <a:lnTo>
                  <a:pt x="1027" y="793"/>
                </a:lnTo>
                <a:lnTo>
                  <a:pt x="1029" y="783"/>
                </a:lnTo>
                <a:lnTo>
                  <a:pt x="1035" y="774"/>
                </a:lnTo>
                <a:lnTo>
                  <a:pt x="1047" y="755"/>
                </a:lnTo>
                <a:lnTo>
                  <a:pt x="1060" y="738"/>
                </a:lnTo>
                <a:lnTo>
                  <a:pt x="1068" y="731"/>
                </a:lnTo>
                <a:lnTo>
                  <a:pt x="1075" y="726"/>
                </a:lnTo>
                <a:lnTo>
                  <a:pt x="1075" y="726"/>
                </a:lnTo>
                <a:lnTo>
                  <a:pt x="1082" y="719"/>
                </a:lnTo>
                <a:lnTo>
                  <a:pt x="1088" y="712"/>
                </a:lnTo>
                <a:lnTo>
                  <a:pt x="1102" y="698"/>
                </a:lnTo>
                <a:lnTo>
                  <a:pt x="1114" y="684"/>
                </a:lnTo>
                <a:lnTo>
                  <a:pt x="1121" y="680"/>
                </a:lnTo>
                <a:lnTo>
                  <a:pt x="1127" y="676"/>
                </a:lnTo>
                <a:lnTo>
                  <a:pt x="1127" y="676"/>
                </a:lnTo>
                <a:lnTo>
                  <a:pt x="1139" y="673"/>
                </a:lnTo>
                <a:lnTo>
                  <a:pt x="1151" y="669"/>
                </a:lnTo>
                <a:lnTo>
                  <a:pt x="1157" y="667"/>
                </a:lnTo>
                <a:lnTo>
                  <a:pt x="1161" y="663"/>
                </a:lnTo>
                <a:lnTo>
                  <a:pt x="1164" y="656"/>
                </a:lnTo>
                <a:lnTo>
                  <a:pt x="1165" y="649"/>
                </a:lnTo>
                <a:lnTo>
                  <a:pt x="1165" y="649"/>
                </a:lnTo>
                <a:lnTo>
                  <a:pt x="1164" y="639"/>
                </a:lnTo>
                <a:lnTo>
                  <a:pt x="1161" y="624"/>
                </a:lnTo>
                <a:lnTo>
                  <a:pt x="1153" y="589"/>
                </a:lnTo>
                <a:lnTo>
                  <a:pt x="1145" y="555"/>
                </a:lnTo>
                <a:lnTo>
                  <a:pt x="1142" y="543"/>
                </a:lnTo>
                <a:lnTo>
                  <a:pt x="1141" y="535"/>
                </a:lnTo>
                <a:lnTo>
                  <a:pt x="1141" y="535"/>
                </a:lnTo>
                <a:lnTo>
                  <a:pt x="1141" y="533"/>
                </a:lnTo>
                <a:lnTo>
                  <a:pt x="1142" y="530"/>
                </a:lnTo>
                <a:lnTo>
                  <a:pt x="1149" y="526"/>
                </a:lnTo>
                <a:lnTo>
                  <a:pt x="1168" y="515"/>
                </a:lnTo>
                <a:lnTo>
                  <a:pt x="1178" y="510"/>
                </a:lnTo>
                <a:lnTo>
                  <a:pt x="1188" y="503"/>
                </a:lnTo>
                <a:lnTo>
                  <a:pt x="1196" y="495"/>
                </a:lnTo>
                <a:lnTo>
                  <a:pt x="1198" y="491"/>
                </a:lnTo>
                <a:lnTo>
                  <a:pt x="1200" y="487"/>
                </a:lnTo>
                <a:lnTo>
                  <a:pt x="1200" y="487"/>
                </a:lnTo>
                <a:lnTo>
                  <a:pt x="1205" y="475"/>
                </a:lnTo>
                <a:lnTo>
                  <a:pt x="1205" y="471"/>
                </a:lnTo>
                <a:lnTo>
                  <a:pt x="1204" y="467"/>
                </a:lnTo>
                <a:lnTo>
                  <a:pt x="1198" y="451"/>
                </a:lnTo>
                <a:lnTo>
                  <a:pt x="1184" y="413"/>
                </a:lnTo>
                <a:lnTo>
                  <a:pt x="1184" y="413"/>
                </a:lnTo>
                <a:lnTo>
                  <a:pt x="1157" y="337"/>
                </a:lnTo>
                <a:lnTo>
                  <a:pt x="1153" y="325"/>
                </a:lnTo>
                <a:lnTo>
                  <a:pt x="1150" y="314"/>
                </a:lnTo>
                <a:lnTo>
                  <a:pt x="1150" y="305"/>
                </a:lnTo>
                <a:lnTo>
                  <a:pt x="1151" y="296"/>
                </a:lnTo>
                <a:lnTo>
                  <a:pt x="1151" y="296"/>
                </a:lnTo>
                <a:lnTo>
                  <a:pt x="1154" y="280"/>
                </a:lnTo>
                <a:lnTo>
                  <a:pt x="1157" y="266"/>
                </a:lnTo>
                <a:lnTo>
                  <a:pt x="1159" y="225"/>
                </a:lnTo>
                <a:lnTo>
                  <a:pt x="1159" y="225"/>
                </a:lnTo>
                <a:lnTo>
                  <a:pt x="1159" y="215"/>
                </a:lnTo>
                <a:lnTo>
                  <a:pt x="1159" y="205"/>
                </a:lnTo>
                <a:lnTo>
                  <a:pt x="1158" y="196"/>
                </a:lnTo>
                <a:lnTo>
                  <a:pt x="1157" y="186"/>
                </a:lnTo>
                <a:lnTo>
                  <a:pt x="1135" y="114"/>
                </a:lnTo>
                <a:lnTo>
                  <a:pt x="1135" y="114"/>
                </a:lnTo>
                <a:lnTo>
                  <a:pt x="1122" y="64"/>
                </a:lnTo>
                <a:lnTo>
                  <a:pt x="1115" y="44"/>
                </a:lnTo>
                <a:lnTo>
                  <a:pt x="1110" y="28"/>
                </a:lnTo>
                <a:lnTo>
                  <a:pt x="1103" y="15"/>
                </a:lnTo>
                <a:lnTo>
                  <a:pt x="1099" y="11"/>
                </a:lnTo>
                <a:lnTo>
                  <a:pt x="1094" y="7"/>
                </a:lnTo>
                <a:lnTo>
                  <a:pt x="1088" y="4"/>
                </a:lnTo>
                <a:lnTo>
                  <a:pt x="1083" y="1"/>
                </a:lnTo>
                <a:lnTo>
                  <a:pt x="1076" y="0"/>
                </a:lnTo>
                <a:lnTo>
                  <a:pt x="1070" y="0"/>
                </a:lnTo>
                <a:lnTo>
                  <a:pt x="1070" y="0"/>
                </a:lnTo>
                <a:lnTo>
                  <a:pt x="1061" y="1"/>
                </a:lnTo>
                <a:lnTo>
                  <a:pt x="1052" y="4"/>
                </a:lnTo>
                <a:lnTo>
                  <a:pt x="1032" y="11"/>
                </a:lnTo>
                <a:lnTo>
                  <a:pt x="1009" y="20"/>
                </a:lnTo>
                <a:lnTo>
                  <a:pt x="985" y="34"/>
                </a:lnTo>
                <a:lnTo>
                  <a:pt x="962" y="50"/>
                </a:lnTo>
                <a:lnTo>
                  <a:pt x="939" y="68"/>
                </a:lnTo>
                <a:lnTo>
                  <a:pt x="929" y="79"/>
                </a:lnTo>
                <a:lnTo>
                  <a:pt x="918" y="90"/>
                </a:lnTo>
                <a:lnTo>
                  <a:pt x="910" y="101"/>
                </a:lnTo>
                <a:lnTo>
                  <a:pt x="902" y="111"/>
                </a:lnTo>
                <a:lnTo>
                  <a:pt x="902" y="111"/>
                </a:lnTo>
                <a:lnTo>
                  <a:pt x="895" y="123"/>
                </a:lnTo>
                <a:lnTo>
                  <a:pt x="890" y="133"/>
                </a:lnTo>
                <a:lnTo>
                  <a:pt x="887" y="144"/>
                </a:lnTo>
                <a:lnTo>
                  <a:pt x="884" y="152"/>
                </a:lnTo>
                <a:lnTo>
                  <a:pt x="883" y="168"/>
                </a:lnTo>
                <a:lnTo>
                  <a:pt x="880" y="182"/>
                </a:lnTo>
                <a:lnTo>
                  <a:pt x="879" y="189"/>
                </a:lnTo>
                <a:lnTo>
                  <a:pt x="876" y="197"/>
                </a:lnTo>
                <a:lnTo>
                  <a:pt x="871" y="204"/>
                </a:lnTo>
                <a:lnTo>
                  <a:pt x="865" y="211"/>
                </a:lnTo>
                <a:lnTo>
                  <a:pt x="857" y="219"/>
                </a:lnTo>
                <a:lnTo>
                  <a:pt x="847" y="227"/>
                </a:lnTo>
                <a:lnTo>
                  <a:pt x="833" y="236"/>
                </a:lnTo>
                <a:lnTo>
                  <a:pt x="817" y="245"/>
                </a:lnTo>
                <a:lnTo>
                  <a:pt x="817" y="245"/>
                </a:lnTo>
                <a:lnTo>
                  <a:pt x="781" y="263"/>
                </a:lnTo>
                <a:lnTo>
                  <a:pt x="745" y="280"/>
                </a:lnTo>
                <a:lnTo>
                  <a:pt x="711" y="295"/>
                </a:lnTo>
                <a:lnTo>
                  <a:pt x="679" y="307"/>
                </a:lnTo>
                <a:lnTo>
                  <a:pt x="651" y="317"/>
                </a:lnTo>
                <a:lnTo>
                  <a:pt x="624" y="323"/>
                </a:lnTo>
                <a:lnTo>
                  <a:pt x="612" y="325"/>
                </a:lnTo>
                <a:lnTo>
                  <a:pt x="601" y="326"/>
                </a:lnTo>
                <a:lnTo>
                  <a:pt x="592" y="325"/>
                </a:lnTo>
                <a:lnTo>
                  <a:pt x="584" y="323"/>
                </a:lnTo>
                <a:lnTo>
                  <a:pt x="584" y="323"/>
                </a:lnTo>
                <a:lnTo>
                  <a:pt x="542" y="311"/>
                </a:lnTo>
                <a:lnTo>
                  <a:pt x="515" y="302"/>
                </a:lnTo>
                <a:lnTo>
                  <a:pt x="488" y="292"/>
                </a:lnTo>
                <a:lnTo>
                  <a:pt x="461" y="280"/>
                </a:lnTo>
                <a:lnTo>
                  <a:pt x="435" y="268"/>
                </a:lnTo>
                <a:lnTo>
                  <a:pt x="410" y="255"/>
                </a:lnTo>
                <a:lnTo>
                  <a:pt x="390" y="243"/>
                </a:lnTo>
                <a:lnTo>
                  <a:pt x="390" y="243"/>
                </a:lnTo>
                <a:lnTo>
                  <a:pt x="378" y="235"/>
                </a:lnTo>
                <a:lnTo>
                  <a:pt x="361" y="225"/>
                </a:lnTo>
                <a:lnTo>
                  <a:pt x="312" y="205"/>
                </a:lnTo>
                <a:lnTo>
                  <a:pt x="255" y="181"/>
                </a:lnTo>
                <a:lnTo>
                  <a:pt x="190" y="157"/>
                </a:lnTo>
                <a:lnTo>
                  <a:pt x="77" y="115"/>
                </a:lnTo>
                <a:lnTo>
                  <a:pt x="28" y="98"/>
                </a:lnTo>
                <a:lnTo>
                  <a:pt x="28" y="98"/>
                </a:lnTo>
                <a:lnTo>
                  <a:pt x="18" y="86"/>
                </a:lnTo>
                <a:lnTo>
                  <a:pt x="12" y="80"/>
                </a:lnTo>
                <a:lnTo>
                  <a:pt x="10" y="79"/>
                </a:lnTo>
                <a:lnTo>
                  <a:pt x="9" y="82"/>
                </a:lnTo>
                <a:lnTo>
                  <a:pt x="9" y="8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D96854C-2209-4BAF-B5E0-3D8A60187E0C}"/>
              </a:ext>
            </a:extLst>
          </p:cNvPr>
          <p:cNvSpPr>
            <a:spLocks/>
          </p:cNvSpPr>
          <p:nvPr/>
        </p:nvSpPr>
        <p:spPr bwMode="auto">
          <a:xfrm>
            <a:off x="7839557" y="4900613"/>
            <a:ext cx="1659398" cy="1320006"/>
          </a:xfrm>
          <a:custGeom>
            <a:avLst/>
            <a:gdLst>
              <a:gd name="T0" fmla="*/ 10 w 1237"/>
              <a:gd name="T1" fmla="*/ 14 h 984"/>
              <a:gd name="T2" fmla="*/ 2 w 1237"/>
              <a:gd name="T3" fmla="*/ 34 h 984"/>
              <a:gd name="T4" fmla="*/ 11 w 1237"/>
              <a:gd name="T5" fmla="*/ 39 h 984"/>
              <a:gd name="T6" fmla="*/ 141 w 1237"/>
              <a:gd name="T7" fmla="*/ 98 h 984"/>
              <a:gd name="T8" fmla="*/ 305 w 1237"/>
              <a:gd name="T9" fmla="*/ 195 h 984"/>
              <a:gd name="T10" fmla="*/ 579 w 1237"/>
              <a:gd name="T11" fmla="*/ 377 h 984"/>
              <a:gd name="T12" fmla="*/ 607 w 1237"/>
              <a:gd name="T13" fmla="*/ 425 h 984"/>
              <a:gd name="T14" fmla="*/ 646 w 1237"/>
              <a:gd name="T15" fmla="*/ 526 h 984"/>
              <a:gd name="T16" fmla="*/ 652 w 1237"/>
              <a:gd name="T17" fmla="*/ 570 h 984"/>
              <a:gd name="T18" fmla="*/ 619 w 1237"/>
              <a:gd name="T19" fmla="*/ 778 h 984"/>
              <a:gd name="T20" fmla="*/ 597 w 1237"/>
              <a:gd name="T21" fmla="*/ 931 h 984"/>
              <a:gd name="T22" fmla="*/ 607 w 1237"/>
              <a:gd name="T23" fmla="*/ 970 h 984"/>
              <a:gd name="T24" fmla="*/ 638 w 1237"/>
              <a:gd name="T25" fmla="*/ 984 h 984"/>
              <a:gd name="T26" fmla="*/ 693 w 1237"/>
              <a:gd name="T27" fmla="*/ 975 h 984"/>
              <a:gd name="T28" fmla="*/ 727 w 1237"/>
              <a:gd name="T29" fmla="*/ 959 h 984"/>
              <a:gd name="T30" fmla="*/ 767 w 1237"/>
              <a:gd name="T31" fmla="*/ 968 h 984"/>
              <a:gd name="T32" fmla="*/ 826 w 1237"/>
              <a:gd name="T33" fmla="*/ 984 h 984"/>
              <a:gd name="T34" fmla="*/ 866 w 1237"/>
              <a:gd name="T35" fmla="*/ 968 h 984"/>
              <a:gd name="T36" fmla="*/ 975 w 1237"/>
              <a:gd name="T37" fmla="*/ 932 h 984"/>
              <a:gd name="T38" fmla="*/ 1013 w 1237"/>
              <a:gd name="T39" fmla="*/ 928 h 984"/>
              <a:gd name="T40" fmla="*/ 1069 w 1237"/>
              <a:gd name="T41" fmla="*/ 904 h 984"/>
              <a:gd name="T42" fmla="*/ 1081 w 1237"/>
              <a:gd name="T43" fmla="*/ 885 h 984"/>
              <a:gd name="T44" fmla="*/ 1096 w 1237"/>
              <a:gd name="T45" fmla="*/ 830 h 984"/>
              <a:gd name="T46" fmla="*/ 1117 w 1237"/>
              <a:gd name="T47" fmla="*/ 793 h 984"/>
              <a:gd name="T48" fmla="*/ 1129 w 1237"/>
              <a:gd name="T49" fmla="*/ 772 h 984"/>
              <a:gd name="T50" fmla="*/ 1184 w 1237"/>
              <a:gd name="T51" fmla="*/ 657 h 984"/>
              <a:gd name="T52" fmla="*/ 1211 w 1237"/>
              <a:gd name="T53" fmla="*/ 610 h 984"/>
              <a:gd name="T54" fmla="*/ 1218 w 1237"/>
              <a:gd name="T55" fmla="*/ 583 h 984"/>
              <a:gd name="T56" fmla="*/ 1231 w 1237"/>
              <a:gd name="T57" fmla="*/ 544 h 984"/>
              <a:gd name="T58" fmla="*/ 1237 w 1237"/>
              <a:gd name="T59" fmla="*/ 517 h 984"/>
              <a:gd name="T60" fmla="*/ 1218 w 1237"/>
              <a:gd name="T61" fmla="*/ 469 h 984"/>
              <a:gd name="T62" fmla="*/ 1195 w 1237"/>
              <a:gd name="T63" fmla="*/ 416 h 984"/>
              <a:gd name="T64" fmla="*/ 1190 w 1237"/>
              <a:gd name="T65" fmla="*/ 284 h 984"/>
              <a:gd name="T66" fmla="*/ 1189 w 1237"/>
              <a:gd name="T67" fmla="*/ 195 h 984"/>
              <a:gd name="T68" fmla="*/ 1172 w 1237"/>
              <a:gd name="T69" fmla="*/ 165 h 984"/>
              <a:gd name="T70" fmla="*/ 1128 w 1237"/>
              <a:gd name="T71" fmla="*/ 122 h 984"/>
              <a:gd name="T72" fmla="*/ 1074 w 1237"/>
              <a:gd name="T73" fmla="*/ 67 h 984"/>
              <a:gd name="T74" fmla="*/ 1040 w 1237"/>
              <a:gd name="T75" fmla="*/ 48 h 984"/>
              <a:gd name="T76" fmla="*/ 1018 w 1237"/>
              <a:gd name="T77" fmla="*/ 55 h 984"/>
              <a:gd name="T78" fmla="*/ 960 w 1237"/>
              <a:gd name="T79" fmla="*/ 111 h 984"/>
              <a:gd name="T80" fmla="*/ 886 w 1237"/>
              <a:gd name="T81" fmla="*/ 195 h 984"/>
              <a:gd name="T82" fmla="*/ 797 w 1237"/>
              <a:gd name="T83" fmla="*/ 269 h 984"/>
              <a:gd name="T84" fmla="*/ 693 w 1237"/>
              <a:gd name="T85" fmla="*/ 328 h 984"/>
              <a:gd name="T86" fmla="*/ 652 w 1237"/>
              <a:gd name="T87" fmla="*/ 339 h 984"/>
              <a:gd name="T88" fmla="*/ 597 w 1237"/>
              <a:gd name="T89" fmla="*/ 335 h 984"/>
              <a:gd name="T90" fmla="*/ 507 w 1237"/>
              <a:gd name="T91" fmla="*/ 295 h 984"/>
              <a:gd name="T92" fmla="*/ 434 w 1237"/>
              <a:gd name="T93" fmla="*/ 245 h 984"/>
              <a:gd name="T94" fmla="*/ 152 w 1237"/>
              <a:gd name="T95" fmla="*/ 64 h 984"/>
              <a:gd name="T96" fmla="*/ 56 w 1237"/>
              <a:gd name="T97" fmla="*/ 6 h 984"/>
              <a:gd name="T98" fmla="*/ 25 w 1237"/>
              <a:gd name="T99" fmla="*/ 2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37" h="984">
                <a:moveTo>
                  <a:pt x="25" y="2"/>
                </a:moveTo>
                <a:lnTo>
                  <a:pt x="25" y="2"/>
                </a:lnTo>
                <a:lnTo>
                  <a:pt x="17" y="9"/>
                </a:lnTo>
                <a:lnTo>
                  <a:pt x="10" y="14"/>
                </a:lnTo>
                <a:lnTo>
                  <a:pt x="6" y="21"/>
                </a:lnTo>
                <a:lnTo>
                  <a:pt x="2" y="26"/>
                </a:lnTo>
                <a:lnTo>
                  <a:pt x="0" y="30"/>
                </a:lnTo>
                <a:lnTo>
                  <a:pt x="2" y="34"/>
                </a:lnTo>
                <a:lnTo>
                  <a:pt x="3" y="37"/>
                </a:lnTo>
                <a:lnTo>
                  <a:pt x="4" y="37"/>
                </a:lnTo>
                <a:lnTo>
                  <a:pt x="4" y="37"/>
                </a:lnTo>
                <a:lnTo>
                  <a:pt x="11" y="39"/>
                </a:lnTo>
                <a:lnTo>
                  <a:pt x="21" y="43"/>
                </a:lnTo>
                <a:lnTo>
                  <a:pt x="51" y="56"/>
                </a:lnTo>
                <a:lnTo>
                  <a:pt x="141" y="98"/>
                </a:lnTo>
                <a:lnTo>
                  <a:pt x="141" y="98"/>
                </a:lnTo>
                <a:lnTo>
                  <a:pt x="156" y="106"/>
                </a:lnTo>
                <a:lnTo>
                  <a:pt x="178" y="118"/>
                </a:lnTo>
                <a:lnTo>
                  <a:pt x="235" y="151"/>
                </a:lnTo>
                <a:lnTo>
                  <a:pt x="305" y="195"/>
                </a:lnTo>
                <a:lnTo>
                  <a:pt x="380" y="244"/>
                </a:lnTo>
                <a:lnTo>
                  <a:pt x="515" y="331"/>
                </a:lnTo>
                <a:lnTo>
                  <a:pt x="559" y="362"/>
                </a:lnTo>
                <a:lnTo>
                  <a:pt x="579" y="377"/>
                </a:lnTo>
                <a:lnTo>
                  <a:pt x="579" y="377"/>
                </a:lnTo>
                <a:lnTo>
                  <a:pt x="584" y="386"/>
                </a:lnTo>
                <a:lnTo>
                  <a:pt x="595" y="402"/>
                </a:lnTo>
                <a:lnTo>
                  <a:pt x="607" y="425"/>
                </a:lnTo>
                <a:lnTo>
                  <a:pt x="619" y="450"/>
                </a:lnTo>
                <a:lnTo>
                  <a:pt x="631" y="480"/>
                </a:lnTo>
                <a:lnTo>
                  <a:pt x="642" y="511"/>
                </a:lnTo>
                <a:lnTo>
                  <a:pt x="646" y="526"/>
                </a:lnTo>
                <a:lnTo>
                  <a:pt x="649" y="540"/>
                </a:lnTo>
                <a:lnTo>
                  <a:pt x="652" y="555"/>
                </a:lnTo>
                <a:lnTo>
                  <a:pt x="652" y="570"/>
                </a:lnTo>
                <a:lnTo>
                  <a:pt x="652" y="570"/>
                </a:lnTo>
                <a:lnTo>
                  <a:pt x="652" y="586"/>
                </a:lnTo>
                <a:lnTo>
                  <a:pt x="649" y="606"/>
                </a:lnTo>
                <a:lnTo>
                  <a:pt x="642" y="657"/>
                </a:lnTo>
                <a:lnTo>
                  <a:pt x="619" y="778"/>
                </a:lnTo>
                <a:lnTo>
                  <a:pt x="609" y="838"/>
                </a:lnTo>
                <a:lnTo>
                  <a:pt x="601" y="892"/>
                </a:lnTo>
                <a:lnTo>
                  <a:pt x="598" y="913"/>
                </a:lnTo>
                <a:lnTo>
                  <a:pt x="597" y="931"/>
                </a:lnTo>
                <a:lnTo>
                  <a:pt x="597" y="944"/>
                </a:lnTo>
                <a:lnTo>
                  <a:pt x="598" y="952"/>
                </a:lnTo>
                <a:lnTo>
                  <a:pt x="598" y="952"/>
                </a:lnTo>
                <a:lnTo>
                  <a:pt x="607" y="970"/>
                </a:lnTo>
                <a:lnTo>
                  <a:pt x="611" y="976"/>
                </a:lnTo>
                <a:lnTo>
                  <a:pt x="618" y="980"/>
                </a:lnTo>
                <a:lnTo>
                  <a:pt x="626" y="983"/>
                </a:lnTo>
                <a:lnTo>
                  <a:pt x="638" y="984"/>
                </a:lnTo>
                <a:lnTo>
                  <a:pt x="653" y="983"/>
                </a:lnTo>
                <a:lnTo>
                  <a:pt x="674" y="979"/>
                </a:lnTo>
                <a:lnTo>
                  <a:pt x="674" y="979"/>
                </a:lnTo>
                <a:lnTo>
                  <a:pt x="693" y="975"/>
                </a:lnTo>
                <a:lnTo>
                  <a:pt x="707" y="970"/>
                </a:lnTo>
                <a:lnTo>
                  <a:pt x="715" y="966"/>
                </a:lnTo>
                <a:lnTo>
                  <a:pt x="720" y="962"/>
                </a:lnTo>
                <a:lnTo>
                  <a:pt x="727" y="959"/>
                </a:lnTo>
                <a:lnTo>
                  <a:pt x="735" y="959"/>
                </a:lnTo>
                <a:lnTo>
                  <a:pt x="747" y="962"/>
                </a:lnTo>
                <a:lnTo>
                  <a:pt x="767" y="968"/>
                </a:lnTo>
                <a:lnTo>
                  <a:pt x="767" y="968"/>
                </a:lnTo>
                <a:lnTo>
                  <a:pt x="787" y="976"/>
                </a:lnTo>
                <a:lnTo>
                  <a:pt x="803" y="982"/>
                </a:lnTo>
                <a:lnTo>
                  <a:pt x="815" y="984"/>
                </a:lnTo>
                <a:lnTo>
                  <a:pt x="826" y="984"/>
                </a:lnTo>
                <a:lnTo>
                  <a:pt x="835" y="983"/>
                </a:lnTo>
                <a:lnTo>
                  <a:pt x="844" y="979"/>
                </a:lnTo>
                <a:lnTo>
                  <a:pt x="866" y="968"/>
                </a:lnTo>
                <a:lnTo>
                  <a:pt x="866" y="968"/>
                </a:lnTo>
                <a:lnTo>
                  <a:pt x="897" y="956"/>
                </a:lnTo>
                <a:lnTo>
                  <a:pt x="931" y="944"/>
                </a:lnTo>
                <a:lnTo>
                  <a:pt x="962" y="935"/>
                </a:lnTo>
                <a:lnTo>
                  <a:pt x="975" y="932"/>
                </a:lnTo>
                <a:lnTo>
                  <a:pt x="987" y="931"/>
                </a:lnTo>
                <a:lnTo>
                  <a:pt x="987" y="931"/>
                </a:lnTo>
                <a:lnTo>
                  <a:pt x="998" y="929"/>
                </a:lnTo>
                <a:lnTo>
                  <a:pt x="1013" y="928"/>
                </a:lnTo>
                <a:lnTo>
                  <a:pt x="1027" y="923"/>
                </a:lnTo>
                <a:lnTo>
                  <a:pt x="1044" y="917"/>
                </a:lnTo>
                <a:lnTo>
                  <a:pt x="1057" y="911"/>
                </a:lnTo>
                <a:lnTo>
                  <a:pt x="1069" y="904"/>
                </a:lnTo>
                <a:lnTo>
                  <a:pt x="1074" y="898"/>
                </a:lnTo>
                <a:lnTo>
                  <a:pt x="1078" y="894"/>
                </a:lnTo>
                <a:lnTo>
                  <a:pt x="1081" y="889"/>
                </a:lnTo>
                <a:lnTo>
                  <a:pt x="1081" y="885"/>
                </a:lnTo>
                <a:lnTo>
                  <a:pt x="1081" y="885"/>
                </a:lnTo>
                <a:lnTo>
                  <a:pt x="1084" y="873"/>
                </a:lnTo>
                <a:lnTo>
                  <a:pt x="1086" y="860"/>
                </a:lnTo>
                <a:lnTo>
                  <a:pt x="1096" y="830"/>
                </a:lnTo>
                <a:lnTo>
                  <a:pt x="1101" y="817"/>
                </a:lnTo>
                <a:lnTo>
                  <a:pt x="1108" y="805"/>
                </a:lnTo>
                <a:lnTo>
                  <a:pt x="1112" y="797"/>
                </a:lnTo>
                <a:lnTo>
                  <a:pt x="1117" y="793"/>
                </a:lnTo>
                <a:lnTo>
                  <a:pt x="1117" y="793"/>
                </a:lnTo>
                <a:lnTo>
                  <a:pt x="1120" y="790"/>
                </a:lnTo>
                <a:lnTo>
                  <a:pt x="1123" y="786"/>
                </a:lnTo>
                <a:lnTo>
                  <a:pt x="1129" y="772"/>
                </a:lnTo>
                <a:lnTo>
                  <a:pt x="1148" y="733"/>
                </a:lnTo>
                <a:lnTo>
                  <a:pt x="1168" y="689"/>
                </a:lnTo>
                <a:lnTo>
                  <a:pt x="1176" y="670"/>
                </a:lnTo>
                <a:lnTo>
                  <a:pt x="1184" y="657"/>
                </a:lnTo>
                <a:lnTo>
                  <a:pt x="1184" y="657"/>
                </a:lnTo>
                <a:lnTo>
                  <a:pt x="1198" y="637"/>
                </a:lnTo>
                <a:lnTo>
                  <a:pt x="1207" y="619"/>
                </a:lnTo>
                <a:lnTo>
                  <a:pt x="1211" y="610"/>
                </a:lnTo>
                <a:lnTo>
                  <a:pt x="1214" y="602"/>
                </a:lnTo>
                <a:lnTo>
                  <a:pt x="1217" y="593"/>
                </a:lnTo>
                <a:lnTo>
                  <a:pt x="1218" y="583"/>
                </a:lnTo>
                <a:lnTo>
                  <a:pt x="1218" y="583"/>
                </a:lnTo>
                <a:lnTo>
                  <a:pt x="1219" y="574"/>
                </a:lnTo>
                <a:lnTo>
                  <a:pt x="1222" y="566"/>
                </a:lnTo>
                <a:lnTo>
                  <a:pt x="1229" y="551"/>
                </a:lnTo>
                <a:lnTo>
                  <a:pt x="1231" y="544"/>
                </a:lnTo>
                <a:lnTo>
                  <a:pt x="1234" y="538"/>
                </a:lnTo>
                <a:lnTo>
                  <a:pt x="1235" y="528"/>
                </a:lnTo>
                <a:lnTo>
                  <a:pt x="1237" y="517"/>
                </a:lnTo>
                <a:lnTo>
                  <a:pt x="1237" y="517"/>
                </a:lnTo>
                <a:lnTo>
                  <a:pt x="1235" y="507"/>
                </a:lnTo>
                <a:lnTo>
                  <a:pt x="1231" y="495"/>
                </a:lnTo>
                <a:lnTo>
                  <a:pt x="1225" y="481"/>
                </a:lnTo>
                <a:lnTo>
                  <a:pt x="1218" y="469"/>
                </a:lnTo>
                <a:lnTo>
                  <a:pt x="1205" y="442"/>
                </a:lnTo>
                <a:lnTo>
                  <a:pt x="1199" y="428"/>
                </a:lnTo>
                <a:lnTo>
                  <a:pt x="1195" y="416"/>
                </a:lnTo>
                <a:lnTo>
                  <a:pt x="1195" y="416"/>
                </a:lnTo>
                <a:lnTo>
                  <a:pt x="1193" y="383"/>
                </a:lnTo>
                <a:lnTo>
                  <a:pt x="1191" y="347"/>
                </a:lnTo>
                <a:lnTo>
                  <a:pt x="1190" y="284"/>
                </a:lnTo>
                <a:lnTo>
                  <a:pt x="1190" y="284"/>
                </a:lnTo>
                <a:lnTo>
                  <a:pt x="1191" y="234"/>
                </a:lnTo>
                <a:lnTo>
                  <a:pt x="1191" y="221"/>
                </a:lnTo>
                <a:lnTo>
                  <a:pt x="1190" y="208"/>
                </a:lnTo>
                <a:lnTo>
                  <a:pt x="1189" y="195"/>
                </a:lnTo>
                <a:lnTo>
                  <a:pt x="1184" y="185"/>
                </a:lnTo>
                <a:lnTo>
                  <a:pt x="1184" y="185"/>
                </a:lnTo>
                <a:lnTo>
                  <a:pt x="1180" y="174"/>
                </a:lnTo>
                <a:lnTo>
                  <a:pt x="1172" y="165"/>
                </a:lnTo>
                <a:lnTo>
                  <a:pt x="1166" y="155"/>
                </a:lnTo>
                <a:lnTo>
                  <a:pt x="1156" y="147"/>
                </a:lnTo>
                <a:lnTo>
                  <a:pt x="1128" y="122"/>
                </a:lnTo>
                <a:lnTo>
                  <a:pt x="1128" y="122"/>
                </a:lnTo>
                <a:lnTo>
                  <a:pt x="1113" y="104"/>
                </a:lnTo>
                <a:lnTo>
                  <a:pt x="1101" y="92"/>
                </a:lnTo>
                <a:lnTo>
                  <a:pt x="1088" y="79"/>
                </a:lnTo>
                <a:lnTo>
                  <a:pt x="1074" y="67"/>
                </a:lnTo>
                <a:lnTo>
                  <a:pt x="1060" y="56"/>
                </a:lnTo>
                <a:lnTo>
                  <a:pt x="1053" y="52"/>
                </a:lnTo>
                <a:lnTo>
                  <a:pt x="1046" y="49"/>
                </a:lnTo>
                <a:lnTo>
                  <a:pt x="1040" y="48"/>
                </a:lnTo>
                <a:lnTo>
                  <a:pt x="1033" y="48"/>
                </a:lnTo>
                <a:lnTo>
                  <a:pt x="1033" y="48"/>
                </a:lnTo>
                <a:lnTo>
                  <a:pt x="1026" y="51"/>
                </a:lnTo>
                <a:lnTo>
                  <a:pt x="1018" y="55"/>
                </a:lnTo>
                <a:lnTo>
                  <a:pt x="1010" y="61"/>
                </a:lnTo>
                <a:lnTo>
                  <a:pt x="1001" y="68"/>
                </a:lnTo>
                <a:lnTo>
                  <a:pt x="982" y="88"/>
                </a:lnTo>
                <a:lnTo>
                  <a:pt x="960" y="111"/>
                </a:lnTo>
                <a:lnTo>
                  <a:pt x="919" y="158"/>
                </a:lnTo>
                <a:lnTo>
                  <a:pt x="901" y="179"/>
                </a:lnTo>
                <a:lnTo>
                  <a:pt x="886" y="195"/>
                </a:lnTo>
                <a:lnTo>
                  <a:pt x="886" y="195"/>
                </a:lnTo>
                <a:lnTo>
                  <a:pt x="870" y="210"/>
                </a:lnTo>
                <a:lnTo>
                  <a:pt x="849" y="229"/>
                </a:lnTo>
                <a:lnTo>
                  <a:pt x="825" y="249"/>
                </a:lnTo>
                <a:lnTo>
                  <a:pt x="797" y="269"/>
                </a:lnTo>
                <a:lnTo>
                  <a:pt x="767" y="289"/>
                </a:lnTo>
                <a:lnTo>
                  <a:pt x="737" y="308"/>
                </a:lnTo>
                <a:lnTo>
                  <a:pt x="708" y="323"/>
                </a:lnTo>
                <a:lnTo>
                  <a:pt x="693" y="328"/>
                </a:lnTo>
                <a:lnTo>
                  <a:pt x="680" y="334"/>
                </a:lnTo>
                <a:lnTo>
                  <a:pt x="680" y="334"/>
                </a:lnTo>
                <a:lnTo>
                  <a:pt x="665" y="336"/>
                </a:lnTo>
                <a:lnTo>
                  <a:pt x="652" y="339"/>
                </a:lnTo>
                <a:lnTo>
                  <a:pt x="638" y="339"/>
                </a:lnTo>
                <a:lnTo>
                  <a:pt x="623" y="339"/>
                </a:lnTo>
                <a:lnTo>
                  <a:pt x="610" y="338"/>
                </a:lnTo>
                <a:lnTo>
                  <a:pt x="597" y="335"/>
                </a:lnTo>
                <a:lnTo>
                  <a:pt x="571" y="327"/>
                </a:lnTo>
                <a:lnTo>
                  <a:pt x="547" y="318"/>
                </a:lnTo>
                <a:lnTo>
                  <a:pt x="525" y="307"/>
                </a:lnTo>
                <a:lnTo>
                  <a:pt x="507" y="295"/>
                </a:lnTo>
                <a:lnTo>
                  <a:pt x="492" y="284"/>
                </a:lnTo>
                <a:lnTo>
                  <a:pt x="492" y="284"/>
                </a:lnTo>
                <a:lnTo>
                  <a:pt x="470" y="269"/>
                </a:lnTo>
                <a:lnTo>
                  <a:pt x="434" y="245"/>
                </a:lnTo>
                <a:lnTo>
                  <a:pt x="341" y="185"/>
                </a:lnTo>
                <a:lnTo>
                  <a:pt x="190" y="90"/>
                </a:lnTo>
                <a:lnTo>
                  <a:pt x="190" y="90"/>
                </a:lnTo>
                <a:lnTo>
                  <a:pt x="152" y="64"/>
                </a:lnTo>
                <a:lnTo>
                  <a:pt x="128" y="48"/>
                </a:lnTo>
                <a:lnTo>
                  <a:pt x="102" y="32"/>
                </a:lnTo>
                <a:lnTo>
                  <a:pt x="78" y="17"/>
                </a:lnTo>
                <a:lnTo>
                  <a:pt x="56" y="6"/>
                </a:lnTo>
                <a:lnTo>
                  <a:pt x="46" y="2"/>
                </a:lnTo>
                <a:lnTo>
                  <a:pt x="37" y="1"/>
                </a:lnTo>
                <a:lnTo>
                  <a:pt x="30" y="0"/>
                </a:lnTo>
                <a:lnTo>
                  <a:pt x="25" y="2"/>
                </a:lnTo>
                <a:lnTo>
                  <a:pt x="25" y="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E3A7A696-BFC6-405D-8EE8-F7980E8D3673}"/>
              </a:ext>
            </a:extLst>
          </p:cNvPr>
          <p:cNvSpPr>
            <a:spLocks/>
          </p:cNvSpPr>
          <p:nvPr/>
        </p:nvSpPr>
        <p:spPr bwMode="auto">
          <a:xfrm>
            <a:off x="765634" y="4673600"/>
            <a:ext cx="1122363" cy="1771650"/>
          </a:xfrm>
          <a:custGeom>
            <a:avLst/>
            <a:gdLst>
              <a:gd name="T0" fmla="*/ 145 w 707"/>
              <a:gd name="T1" fmla="*/ 1116 h 1116"/>
              <a:gd name="T2" fmla="*/ 162 w 707"/>
              <a:gd name="T3" fmla="*/ 1112 h 1116"/>
              <a:gd name="T4" fmla="*/ 164 w 707"/>
              <a:gd name="T5" fmla="*/ 1106 h 1116"/>
              <a:gd name="T6" fmla="*/ 164 w 707"/>
              <a:gd name="T7" fmla="*/ 1077 h 1116"/>
              <a:gd name="T8" fmla="*/ 177 w 707"/>
              <a:gd name="T9" fmla="*/ 868 h 1116"/>
              <a:gd name="T10" fmla="*/ 195 w 707"/>
              <a:gd name="T11" fmla="*/ 754 h 1116"/>
              <a:gd name="T12" fmla="*/ 216 w 707"/>
              <a:gd name="T13" fmla="*/ 695 h 1116"/>
              <a:gd name="T14" fmla="*/ 244 w 707"/>
              <a:gd name="T15" fmla="*/ 628 h 1116"/>
              <a:gd name="T16" fmla="*/ 274 w 707"/>
              <a:gd name="T17" fmla="*/ 586 h 1116"/>
              <a:gd name="T18" fmla="*/ 306 w 707"/>
              <a:gd name="T19" fmla="*/ 564 h 1116"/>
              <a:gd name="T20" fmla="*/ 608 w 707"/>
              <a:gd name="T21" fmla="*/ 385 h 1116"/>
              <a:gd name="T22" fmla="*/ 693 w 707"/>
              <a:gd name="T23" fmla="*/ 333 h 1116"/>
              <a:gd name="T24" fmla="*/ 707 w 707"/>
              <a:gd name="T25" fmla="*/ 313 h 1116"/>
              <a:gd name="T26" fmla="*/ 701 w 707"/>
              <a:gd name="T27" fmla="*/ 271 h 1116"/>
              <a:gd name="T28" fmla="*/ 691 w 707"/>
              <a:gd name="T29" fmla="*/ 217 h 1116"/>
              <a:gd name="T30" fmla="*/ 695 w 707"/>
              <a:gd name="T31" fmla="*/ 196 h 1116"/>
              <a:gd name="T32" fmla="*/ 695 w 707"/>
              <a:gd name="T33" fmla="*/ 187 h 1116"/>
              <a:gd name="T34" fmla="*/ 663 w 707"/>
              <a:gd name="T35" fmla="*/ 168 h 1116"/>
              <a:gd name="T36" fmla="*/ 585 w 707"/>
              <a:gd name="T37" fmla="*/ 138 h 1116"/>
              <a:gd name="T38" fmla="*/ 490 w 707"/>
              <a:gd name="T39" fmla="*/ 114 h 1116"/>
              <a:gd name="T40" fmla="*/ 456 w 707"/>
              <a:gd name="T41" fmla="*/ 74 h 1116"/>
              <a:gd name="T42" fmla="*/ 434 w 707"/>
              <a:gd name="T43" fmla="*/ 55 h 1116"/>
              <a:gd name="T44" fmla="*/ 427 w 707"/>
              <a:gd name="T45" fmla="*/ 54 h 1116"/>
              <a:gd name="T46" fmla="*/ 417 w 707"/>
              <a:gd name="T47" fmla="*/ 66 h 1116"/>
              <a:gd name="T48" fmla="*/ 411 w 707"/>
              <a:gd name="T49" fmla="*/ 67 h 1116"/>
              <a:gd name="T50" fmla="*/ 392 w 707"/>
              <a:gd name="T51" fmla="*/ 51 h 1116"/>
              <a:gd name="T52" fmla="*/ 362 w 707"/>
              <a:gd name="T53" fmla="*/ 14 h 1116"/>
              <a:gd name="T54" fmla="*/ 348 w 707"/>
              <a:gd name="T55" fmla="*/ 1 h 1116"/>
              <a:gd name="T56" fmla="*/ 332 w 707"/>
              <a:gd name="T57" fmla="*/ 0 h 1116"/>
              <a:gd name="T58" fmla="*/ 313 w 707"/>
              <a:gd name="T59" fmla="*/ 8 h 1116"/>
              <a:gd name="T60" fmla="*/ 290 w 707"/>
              <a:gd name="T61" fmla="*/ 26 h 1116"/>
              <a:gd name="T62" fmla="*/ 262 w 707"/>
              <a:gd name="T63" fmla="*/ 32 h 1116"/>
              <a:gd name="T64" fmla="*/ 208 w 707"/>
              <a:gd name="T65" fmla="*/ 34 h 1116"/>
              <a:gd name="T66" fmla="*/ 134 w 707"/>
              <a:gd name="T67" fmla="*/ 32 h 1116"/>
              <a:gd name="T68" fmla="*/ 97 w 707"/>
              <a:gd name="T69" fmla="*/ 35 h 1116"/>
              <a:gd name="T70" fmla="*/ 32 w 707"/>
              <a:gd name="T71" fmla="*/ 51 h 1116"/>
              <a:gd name="T72" fmla="*/ 20 w 707"/>
              <a:gd name="T73" fmla="*/ 58 h 1116"/>
              <a:gd name="T74" fmla="*/ 7 w 707"/>
              <a:gd name="T75" fmla="*/ 63 h 1116"/>
              <a:gd name="T76" fmla="*/ 0 w 707"/>
              <a:gd name="T77" fmla="*/ 77 h 1116"/>
              <a:gd name="T78" fmla="*/ 0 w 707"/>
              <a:gd name="T79" fmla="*/ 89 h 1116"/>
              <a:gd name="T80" fmla="*/ 16 w 707"/>
              <a:gd name="T81" fmla="*/ 181 h 1116"/>
              <a:gd name="T82" fmla="*/ 51 w 707"/>
              <a:gd name="T83" fmla="*/ 291 h 1116"/>
              <a:gd name="T84" fmla="*/ 66 w 707"/>
              <a:gd name="T85" fmla="*/ 321 h 1116"/>
              <a:gd name="T86" fmla="*/ 118 w 707"/>
              <a:gd name="T87" fmla="*/ 432 h 1116"/>
              <a:gd name="T88" fmla="*/ 185 w 707"/>
              <a:gd name="T89" fmla="*/ 600 h 1116"/>
              <a:gd name="T90" fmla="*/ 191 w 707"/>
              <a:gd name="T91" fmla="*/ 635 h 1116"/>
              <a:gd name="T92" fmla="*/ 184 w 707"/>
              <a:gd name="T93" fmla="*/ 682 h 1116"/>
              <a:gd name="T94" fmla="*/ 154 w 707"/>
              <a:gd name="T95" fmla="*/ 832 h 1116"/>
              <a:gd name="T96" fmla="*/ 148 w 707"/>
              <a:gd name="T97" fmla="*/ 896 h 1116"/>
              <a:gd name="T98" fmla="*/ 134 w 707"/>
              <a:gd name="T99" fmla="*/ 1061 h 1116"/>
              <a:gd name="T100" fmla="*/ 129 w 707"/>
              <a:gd name="T101" fmla="*/ 1091 h 1116"/>
              <a:gd name="T102" fmla="*/ 111 w 707"/>
              <a:gd name="T103" fmla="*/ 1110 h 1116"/>
              <a:gd name="T104" fmla="*/ 113 w 707"/>
              <a:gd name="T105" fmla="*/ 1114 h 1116"/>
              <a:gd name="T106" fmla="*/ 125 w 707"/>
              <a:gd name="T107" fmla="*/ 1116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7" h="1116">
                <a:moveTo>
                  <a:pt x="125" y="1116"/>
                </a:moveTo>
                <a:lnTo>
                  <a:pt x="125" y="1116"/>
                </a:lnTo>
                <a:lnTo>
                  <a:pt x="145" y="1116"/>
                </a:lnTo>
                <a:lnTo>
                  <a:pt x="157" y="1116"/>
                </a:lnTo>
                <a:lnTo>
                  <a:pt x="161" y="1115"/>
                </a:lnTo>
                <a:lnTo>
                  <a:pt x="162" y="1112"/>
                </a:lnTo>
                <a:lnTo>
                  <a:pt x="164" y="1110"/>
                </a:lnTo>
                <a:lnTo>
                  <a:pt x="164" y="1106"/>
                </a:lnTo>
                <a:lnTo>
                  <a:pt x="164" y="1106"/>
                </a:lnTo>
                <a:lnTo>
                  <a:pt x="164" y="1095"/>
                </a:lnTo>
                <a:lnTo>
                  <a:pt x="164" y="1077"/>
                </a:lnTo>
                <a:lnTo>
                  <a:pt x="164" y="1077"/>
                </a:lnTo>
                <a:lnTo>
                  <a:pt x="165" y="1024"/>
                </a:lnTo>
                <a:lnTo>
                  <a:pt x="173" y="923"/>
                </a:lnTo>
                <a:lnTo>
                  <a:pt x="177" y="868"/>
                </a:lnTo>
                <a:lnTo>
                  <a:pt x="184" y="816"/>
                </a:lnTo>
                <a:lnTo>
                  <a:pt x="191" y="772"/>
                </a:lnTo>
                <a:lnTo>
                  <a:pt x="195" y="754"/>
                </a:lnTo>
                <a:lnTo>
                  <a:pt x="199" y="741"/>
                </a:lnTo>
                <a:lnTo>
                  <a:pt x="199" y="741"/>
                </a:lnTo>
                <a:lnTo>
                  <a:pt x="216" y="695"/>
                </a:lnTo>
                <a:lnTo>
                  <a:pt x="224" y="671"/>
                </a:lnTo>
                <a:lnTo>
                  <a:pt x="234" y="648"/>
                </a:lnTo>
                <a:lnTo>
                  <a:pt x="244" y="628"/>
                </a:lnTo>
                <a:lnTo>
                  <a:pt x="255" y="609"/>
                </a:lnTo>
                <a:lnTo>
                  <a:pt x="267" y="593"/>
                </a:lnTo>
                <a:lnTo>
                  <a:pt x="274" y="586"/>
                </a:lnTo>
                <a:lnTo>
                  <a:pt x="281" y="581"/>
                </a:lnTo>
                <a:lnTo>
                  <a:pt x="281" y="581"/>
                </a:lnTo>
                <a:lnTo>
                  <a:pt x="306" y="564"/>
                </a:lnTo>
                <a:lnTo>
                  <a:pt x="354" y="535"/>
                </a:lnTo>
                <a:lnTo>
                  <a:pt x="482" y="460"/>
                </a:lnTo>
                <a:lnTo>
                  <a:pt x="608" y="385"/>
                </a:lnTo>
                <a:lnTo>
                  <a:pt x="677" y="345"/>
                </a:lnTo>
                <a:lnTo>
                  <a:pt x="677" y="345"/>
                </a:lnTo>
                <a:lnTo>
                  <a:pt x="693" y="333"/>
                </a:lnTo>
                <a:lnTo>
                  <a:pt x="702" y="325"/>
                </a:lnTo>
                <a:lnTo>
                  <a:pt x="706" y="318"/>
                </a:lnTo>
                <a:lnTo>
                  <a:pt x="707" y="313"/>
                </a:lnTo>
                <a:lnTo>
                  <a:pt x="707" y="313"/>
                </a:lnTo>
                <a:lnTo>
                  <a:pt x="705" y="298"/>
                </a:lnTo>
                <a:lnTo>
                  <a:pt x="701" y="271"/>
                </a:lnTo>
                <a:lnTo>
                  <a:pt x="694" y="242"/>
                </a:lnTo>
                <a:lnTo>
                  <a:pt x="691" y="217"/>
                </a:lnTo>
                <a:lnTo>
                  <a:pt x="691" y="217"/>
                </a:lnTo>
                <a:lnTo>
                  <a:pt x="691" y="208"/>
                </a:lnTo>
                <a:lnTo>
                  <a:pt x="693" y="201"/>
                </a:lnTo>
                <a:lnTo>
                  <a:pt x="695" y="196"/>
                </a:lnTo>
                <a:lnTo>
                  <a:pt x="697" y="192"/>
                </a:lnTo>
                <a:lnTo>
                  <a:pt x="697" y="189"/>
                </a:lnTo>
                <a:lnTo>
                  <a:pt x="695" y="187"/>
                </a:lnTo>
                <a:lnTo>
                  <a:pt x="691" y="181"/>
                </a:lnTo>
                <a:lnTo>
                  <a:pt x="681" y="176"/>
                </a:lnTo>
                <a:lnTo>
                  <a:pt x="663" y="168"/>
                </a:lnTo>
                <a:lnTo>
                  <a:pt x="663" y="168"/>
                </a:lnTo>
                <a:lnTo>
                  <a:pt x="623" y="152"/>
                </a:lnTo>
                <a:lnTo>
                  <a:pt x="585" y="138"/>
                </a:lnTo>
                <a:lnTo>
                  <a:pt x="549" y="125"/>
                </a:lnTo>
                <a:lnTo>
                  <a:pt x="490" y="114"/>
                </a:lnTo>
                <a:lnTo>
                  <a:pt x="490" y="114"/>
                </a:lnTo>
                <a:lnTo>
                  <a:pt x="483" y="105"/>
                </a:lnTo>
                <a:lnTo>
                  <a:pt x="467" y="85"/>
                </a:lnTo>
                <a:lnTo>
                  <a:pt x="456" y="74"/>
                </a:lnTo>
                <a:lnTo>
                  <a:pt x="447" y="64"/>
                </a:lnTo>
                <a:lnTo>
                  <a:pt x="438" y="58"/>
                </a:lnTo>
                <a:lnTo>
                  <a:pt x="434" y="55"/>
                </a:lnTo>
                <a:lnTo>
                  <a:pt x="430" y="54"/>
                </a:lnTo>
                <a:lnTo>
                  <a:pt x="430" y="54"/>
                </a:lnTo>
                <a:lnTo>
                  <a:pt x="427" y="54"/>
                </a:lnTo>
                <a:lnTo>
                  <a:pt x="424" y="55"/>
                </a:lnTo>
                <a:lnTo>
                  <a:pt x="421" y="58"/>
                </a:lnTo>
                <a:lnTo>
                  <a:pt x="417" y="66"/>
                </a:lnTo>
                <a:lnTo>
                  <a:pt x="415" y="67"/>
                </a:lnTo>
                <a:lnTo>
                  <a:pt x="413" y="67"/>
                </a:lnTo>
                <a:lnTo>
                  <a:pt x="411" y="67"/>
                </a:lnTo>
                <a:lnTo>
                  <a:pt x="403" y="62"/>
                </a:lnTo>
                <a:lnTo>
                  <a:pt x="392" y="51"/>
                </a:lnTo>
                <a:lnTo>
                  <a:pt x="392" y="51"/>
                </a:lnTo>
                <a:lnTo>
                  <a:pt x="380" y="39"/>
                </a:lnTo>
                <a:lnTo>
                  <a:pt x="372" y="28"/>
                </a:lnTo>
                <a:lnTo>
                  <a:pt x="362" y="14"/>
                </a:lnTo>
                <a:lnTo>
                  <a:pt x="358" y="8"/>
                </a:lnTo>
                <a:lnTo>
                  <a:pt x="354" y="5"/>
                </a:lnTo>
                <a:lnTo>
                  <a:pt x="348" y="1"/>
                </a:lnTo>
                <a:lnTo>
                  <a:pt x="337" y="0"/>
                </a:lnTo>
                <a:lnTo>
                  <a:pt x="337" y="0"/>
                </a:lnTo>
                <a:lnTo>
                  <a:pt x="332" y="0"/>
                </a:lnTo>
                <a:lnTo>
                  <a:pt x="328" y="0"/>
                </a:lnTo>
                <a:lnTo>
                  <a:pt x="319" y="3"/>
                </a:lnTo>
                <a:lnTo>
                  <a:pt x="313" y="8"/>
                </a:lnTo>
                <a:lnTo>
                  <a:pt x="306" y="14"/>
                </a:lnTo>
                <a:lnTo>
                  <a:pt x="299" y="20"/>
                </a:lnTo>
                <a:lnTo>
                  <a:pt x="290" y="26"/>
                </a:lnTo>
                <a:lnTo>
                  <a:pt x="278" y="30"/>
                </a:lnTo>
                <a:lnTo>
                  <a:pt x="270" y="32"/>
                </a:lnTo>
                <a:lnTo>
                  <a:pt x="262" y="32"/>
                </a:lnTo>
                <a:lnTo>
                  <a:pt x="262" y="32"/>
                </a:lnTo>
                <a:lnTo>
                  <a:pt x="230" y="34"/>
                </a:lnTo>
                <a:lnTo>
                  <a:pt x="208" y="34"/>
                </a:lnTo>
                <a:lnTo>
                  <a:pt x="169" y="32"/>
                </a:lnTo>
                <a:lnTo>
                  <a:pt x="169" y="32"/>
                </a:lnTo>
                <a:lnTo>
                  <a:pt x="134" y="32"/>
                </a:lnTo>
                <a:lnTo>
                  <a:pt x="114" y="32"/>
                </a:lnTo>
                <a:lnTo>
                  <a:pt x="114" y="32"/>
                </a:lnTo>
                <a:lnTo>
                  <a:pt x="97" y="35"/>
                </a:lnTo>
                <a:lnTo>
                  <a:pt x="70" y="40"/>
                </a:lnTo>
                <a:lnTo>
                  <a:pt x="42" y="47"/>
                </a:lnTo>
                <a:lnTo>
                  <a:pt x="32" y="51"/>
                </a:lnTo>
                <a:lnTo>
                  <a:pt x="24" y="54"/>
                </a:lnTo>
                <a:lnTo>
                  <a:pt x="24" y="54"/>
                </a:lnTo>
                <a:lnTo>
                  <a:pt x="20" y="58"/>
                </a:lnTo>
                <a:lnTo>
                  <a:pt x="16" y="59"/>
                </a:lnTo>
                <a:lnTo>
                  <a:pt x="9" y="62"/>
                </a:lnTo>
                <a:lnTo>
                  <a:pt x="7" y="63"/>
                </a:lnTo>
                <a:lnTo>
                  <a:pt x="4" y="66"/>
                </a:lnTo>
                <a:lnTo>
                  <a:pt x="3" y="70"/>
                </a:lnTo>
                <a:lnTo>
                  <a:pt x="0" y="77"/>
                </a:lnTo>
                <a:lnTo>
                  <a:pt x="0" y="77"/>
                </a:lnTo>
                <a:lnTo>
                  <a:pt x="0" y="81"/>
                </a:lnTo>
                <a:lnTo>
                  <a:pt x="0" y="89"/>
                </a:lnTo>
                <a:lnTo>
                  <a:pt x="3" y="113"/>
                </a:lnTo>
                <a:lnTo>
                  <a:pt x="8" y="144"/>
                </a:lnTo>
                <a:lnTo>
                  <a:pt x="16" y="181"/>
                </a:lnTo>
                <a:lnTo>
                  <a:pt x="27" y="219"/>
                </a:lnTo>
                <a:lnTo>
                  <a:pt x="38" y="258"/>
                </a:lnTo>
                <a:lnTo>
                  <a:pt x="51" y="291"/>
                </a:lnTo>
                <a:lnTo>
                  <a:pt x="58" y="307"/>
                </a:lnTo>
                <a:lnTo>
                  <a:pt x="66" y="321"/>
                </a:lnTo>
                <a:lnTo>
                  <a:pt x="66" y="321"/>
                </a:lnTo>
                <a:lnTo>
                  <a:pt x="82" y="350"/>
                </a:lnTo>
                <a:lnTo>
                  <a:pt x="99" y="389"/>
                </a:lnTo>
                <a:lnTo>
                  <a:pt x="118" y="432"/>
                </a:lnTo>
                <a:lnTo>
                  <a:pt x="137" y="476"/>
                </a:lnTo>
                <a:lnTo>
                  <a:pt x="169" y="556"/>
                </a:lnTo>
                <a:lnTo>
                  <a:pt x="185" y="600"/>
                </a:lnTo>
                <a:lnTo>
                  <a:pt x="185" y="600"/>
                </a:lnTo>
                <a:lnTo>
                  <a:pt x="189" y="619"/>
                </a:lnTo>
                <a:lnTo>
                  <a:pt x="191" y="635"/>
                </a:lnTo>
                <a:lnTo>
                  <a:pt x="191" y="652"/>
                </a:lnTo>
                <a:lnTo>
                  <a:pt x="191" y="652"/>
                </a:lnTo>
                <a:lnTo>
                  <a:pt x="184" y="682"/>
                </a:lnTo>
                <a:lnTo>
                  <a:pt x="169" y="750"/>
                </a:lnTo>
                <a:lnTo>
                  <a:pt x="161" y="792"/>
                </a:lnTo>
                <a:lnTo>
                  <a:pt x="154" y="832"/>
                </a:lnTo>
                <a:lnTo>
                  <a:pt x="149" y="868"/>
                </a:lnTo>
                <a:lnTo>
                  <a:pt x="148" y="896"/>
                </a:lnTo>
                <a:lnTo>
                  <a:pt x="148" y="896"/>
                </a:lnTo>
                <a:lnTo>
                  <a:pt x="145" y="950"/>
                </a:lnTo>
                <a:lnTo>
                  <a:pt x="140" y="1010"/>
                </a:lnTo>
                <a:lnTo>
                  <a:pt x="134" y="1061"/>
                </a:lnTo>
                <a:lnTo>
                  <a:pt x="130" y="1085"/>
                </a:lnTo>
                <a:lnTo>
                  <a:pt x="130" y="1085"/>
                </a:lnTo>
                <a:lnTo>
                  <a:pt x="129" y="1091"/>
                </a:lnTo>
                <a:lnTo>
                  <a:pt x="123" y="1095"/>
                </a:lnTo>
                <a:lnTo>
                  <a:pt x="114" y="1104"/>
                </a:lnTo>
                <a:lnTo>
                  <a:pt x="111" y="1110"/>
                </a:lnTo>
                <a:lnTo>
                  <a:pt x="111" y="1111"/>
                </a:lnTo>
                <a:lnTo>
                  <a:pt x="111" y="1112"/>
                </a:lnTo>
                <a:lnTo>
                  <a:pt x="113" y="1114"/>
                </a:lnTo>
                <a:lnTo>
                  <a:pt x="115" y="1115"/>
                </a:lnTo>
                <a:lnTo>
                  <a:pt x="125" y="1116"/>
                </a:lnTo>
                <a:lnTo>
                  <a:pt x="125" y="111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DB084DC6-8B74-4F10-88C7-5DC8FB91DBF3}"/>
              </a:ext>
            </a:extLst>
          </p:cNvPr>
          <p:cNvSpPr>
            <a:spLocks/>
          </p:cNvSpPr>
          <p:nvPr/>
        </p:nvSpPr>
        <p:spPr bwMode="auto">
          <a:xfrm>
            <a:off x="6060538" y="5064983"/>
            <a:ext cx="1630363" cy="1079500"/>
          </a:xfrm>
          <a:custGeom>
            <a:avLst/>
            <a:gdLst>
              <a:gd name="T0" fmla="*/ 7 w 1027"/>
              <a:gd name="T1" fmla="*/ 130 h 680"/>
              <a:gd name="T2" fmla="*/ 0 w 1027"/>
              <a:gd name="T3" fmla="*/ 153 h 680"/>
              <a:gd name="T4" fmla="*/ 6 w 1027"/>
              <a:gd name="T5" fmla="*/ 157 h 680"/>
              <a:gd name="T6" fmla="*/ 22 w 1027"/>
              <a:gd name="T7" fmla="*/ 154 h 680"/>
              <a:gd name="T8" fmla="*/ 39 w 1027"/>
              <a:gd name="T9" fmla="*/ 159 h 680"/>
              <a:gd name="T10" fmla="*/ 70 w 1027"/>
              <a:gd name="T11" fmla="*/ 172 h 680"/>
              <a:gd name="T12" fmla="*/ 315 w 1027"/>
              <a:gd name="T13" fmla="*/ 244 h 680"/>
              <a:gd name="T14" fmla="*/ 392 w 1027"/>
              <a:gd name="T15" fmla="*/ 263 h 680"/>
              <a:gd name="T16" fmla="*/ 492 w 1027"/>
              <a:gd name="T17" fmla="*/ 283 h 680"/>
              <a:gd name="T18" fmla="*/ 515 w 1027"/>
              <a:gd name="T19" fmla="*/ 294 h 680"/>
              <a:gd name="T20" fmla="*/ 560 w 1027"/>
              <a:gd name="T21" fmla="*/ 341 h 680"/>
              <a:gd name="T22" fmla="*/ 672 w 1027"/>
              <a:gd name="T23" fmla="*/ 480 h 680"/>
              <a:gd name="T24" fmla="*/ 745 w 1027"/>
              <a:gd name="T25" fmla="*/ 584 h 680"/>
              <a:gd name="T26" fmla="*/ 778 w 1027"/>
              <a:gd name="T27" fmla="*/ 639 h 680"/>
              <a:gd name="T28" fmla="*/ 801 w 1027"/>
              <a:gd name="T29" fmla="*/ 671 h 680"/>
              <a:gd name="T30" fmla="*/ 826 w 1027"/>
              <a:gd name="T31" fmla="*/ 680 h 680"/>
              <a:gd name="T32" fmla="*/ 835 w 1027"/>
              <a:gd name="T33" fmla="*/ 679 h 680"/>
              <a:gd name="T34" fmla="*/ 869 w 1027"/>
              <a:gd name="T35" fmla="*/ 675 h 680"/>
              <a:gd name="T36" fmla="*/ 882 w 1027"/>
              <a:gd name="T37" fmla="*/ 676 h 680"/>
              <a:gd name="T38" fmla="*/ 907 w 1027"/>
              <a:gd name="T39" fmla="*/ 667 h 680"/>
              <a:gd name="T40" fmla="*/ 913 w 1027"/>
              <a:gd name="T41" fmla="*/ 660 h 680"/>
              <a:gd name="T42" fmla="*/ 913 w 1027"/>
              <a:gd name="T43" fmla="*/ 639 h 680"/>
              <a:gd name="T44" fmla="*/ 911 w 1027"/>
              <a:gd name="T45" fmla="*/ 612 h 680"/>
              <a:gd name="T46" fmla="*/ 915 w 1027"/>
              <a:gd name="T47" fmla="*/ 603 h 680"/>
              <a:gd name="T48" fmla="*/ 947 w 1027"/>
              <a:gd name="T49" fmla="*/ 597 h 680"/>
              <a:gd name="T50" fmla="*/ 970 w 1027"/>
              <a:gd name="T51" fmla="*/ 585 h 680"/>
              <a:gd name="T52" fmla="*/ 971 w 1027"/>
              <a:gd name="T53" fmla="*/ 578 h 680"/>
              <a:gd name="T54" fmla="*/ 982 w 1027"/>
              <a:gd name="T55" fmla="*/ 527 h 680"/>
              <a:gd name="T56" fmla="*/ 998 w 1027"/>
              <a:gd name="T57" fmla="*/ 486 h 680"/>
              <a:gd name="T58" fmla="*/ 1009 w 1027"/>
              <a:gd name="T59" fmla="*/ 467 h 680"/>
              <a:gd name="T60" fmla="*/ 1017 w 1027"/>
              <a:gd name="T61" fmla="*/ 442 h 680"/>
              <a:gd name="T62" fmla="*/ 1009 w 1027"/>
              <a:gd name="T63" fmla="*/ 403 h 680"/>
              <a:gd name="T64" fmla="*/ 999 w 1027"/>
              <a:gd name="T65" fmla="*/ 375 h 680"/>
              <a:gd name="T66" fmla="*/ 995 w 1027"/>
              <a:gd name="T67" fmla="*/ 350 h 680"/>
              <a:gd name="T68" fmla="*/ 1003 w 1027"/>
              <a:gd name="T69" fmla="*/ 332 h 680"/>
              <a:gd name="T70" fmla="*/ 1025 w 1027"/>
              <a:gd name="T71" fmla="*/ 289 h 680"/>
              <a:gd name="T72" fmla="*/ 1026 w 1027"/>
              <a:gd name="T73" fmla="*/ 259 h 680"/>
              <a:gd name="T74" fmla="*/ 1025 w 1027"/>
              <a:gd name="T75" fmla="*/ 219 h 680"/>
              <a:gd name="T76" fmla="*/ 1019 w 1027"/>
              <a:gd name="T77" fmla="*/ 201 h 680"/>
              <a:gd name="T78" fmla="*/ 1007 w 1027"/>
              <a:gd name="T79" fmla="*/ 188 h 680"/>
              <a:gd name="T80" fmla="*/ 1003 w 1027"/>
              <a:gd name="T81" fmla="*/ 172 h 680"/>
              <a:gd name="T82" fmla="*/ 1006 w 1027"/>
              <a:gd name="T83" fmla="*/ 159 h 680"/>
              <a:gd name="T84" fmla="*/ 1009 w 1027"/>
              <a:gd name="T85" fmla="*/ 142 h 680"/>
              <a:gd name="T86" fmla="*/ 1001 w 1027"/>
              <a:gd name="T87" fmla="*/ 125 h 680"/>
              <a:gd name="T88" fmla="*/ 984 w 1027"/>
              <a:gd name="T89" fmla="*/ 74 h 680"/>
              <a:gd name="T90" fmla="*/ 974 w 1027"/>
              <a:gd name="T91" fmla="*/ 35 h 680"/>
              <a:gd name="T92" fmla="*/ 962 w 1027"/>
              <a:gd name="T93" fmla="*/ 20 h 680"/>
              <a:gd name="T94" fmla="*/ 929 w 1027"/>
              <a:gd name="T95" fmla="*/ 3 h 680"/>
              <a:gd name="T96" fmla="*/ 901 w 1027"/>
              <a:gd name="T97" fmla="*/ 2 h 680"/>
              <a:gd name="T98" fmla="*/ 886 w 1027"/>
              <a:gd name="T99" fmla="*/ 6 h 680"/>
              <a:gd name="T100" fmla="*/ 861 w 1027"/>
              <a:gd name="T101" fmla="*/ 27 h 680"/>
              <a:gd name="T102" fmla="*/ 845 w 1027"/>
              <a:gd name="T103" fmla="*/ 54 h 680"/>
              <a:gd name="T104" fmla="*/ 825 w 1027"/>
              <a:gd name="T105" fmla="*/ 77 h 680"/>
              <a:gd name="T106" fmla="*/ 715 w 1027"/>
              <a:gd name="T107" fmla="*/ 160 h 680"/>
              <a:gd name="T108" fmla="*/ 654 w 1027"/>
              <a:gd name="T109" fmla="*/ 197 h 680"/>
              <a:gd name="T110" fmla="*/ 544 w 1027"/>
              <a:gd name="T111" fmla="*/ 247 h 680"/>
              <a:gd name="T112" fmla="*/ 517 w 1027"/>
              <a:gd name="T113" fmla="*/ 255 h 680"/>
              <a:gd name="T114" fmla="*/ 474 w 1027"/>
              <a:gd name="T115" fmla="*/ 260 h 680"/>
              <a:gd name="T116" fmla="*/ 442 w 1027"/>
              <a:gd name="T117" fmla="*/ 255 h 680"/>
              <a:gd name="T118" fmla="*/ 262 w 1027"/>
              <a:gd name="T119" fmla="*/ 214 h 680"/>
              <a:gd name="T120" fmla="*/ 170 w 1027"/>
              <a:gd name="T121" fmla="*/ 181 h 680"/>
              <a:gd name="T122" fmla="*/ 22 w 1027"/>
              <a:gd name="T123" fmla="*/ 125 h 680"/>
              <a:gd name="T124" fmla="*/ 13 w 1027"/>
              <a:gd name="T125" fmla="*/ 121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7" h="680">
                <a:moveTo>
                  <a:pt x="11" y="122"/>
                </a:moveTo>
                <a:lnTo>
                  <a:pt x="11" y="122"/>
                </a:lnTo>
                <a:lnTo>
                  <a:pt x="7" y="130"/>
                </a:lnTo>
                <a:lnTo>
                  <a:pt x="3" y="142"/>
                </a:lnTo>
                <a:lnTo>
                  <a:pt x="0" y="149"/>
                </a:lnTo>
                <a:lnTo>
                  <a:pt x="0" y="153"/>
                </a:lnTo>
                <a:lnTo>
                  <a:pt x="2" y="157"/>
                </a:lnTo>
                <a:lnTo>
                  <a:pt x="4" y="157"/>
                </a:lnTo>
                <a:lnTo>
                  <a:pt x="6" y="157"/>
                </a:lnTo>
                <a:lnTo>
                  <a:pt x="6" y="157"/>
                </a:lnTo>
                <a:lnTo>
                  <a:pt x="14" y="156"/>
                </a:lnTo>
                <a:lnTo>
                  <a:pt x="22" y="154"/>
                </a:lnTo>
                <a:lnTo>
                  <a:pt x="26" y="154"/>
                </a:lnTo>
                <a:lnTo>
                  <a:pt x="33" y="156"/>
                </a:lnTo>
                <a:lnTo>
                  <a:pt x="39" y="159"/>
                </a:lnTo>
                <a:lnTo>
                  <a:pt x="50" y="164"/>
                </a:lnTo>
                <a:lnTo>
                  <a:pt x="50" y="164"/>
                </a:lnTo>
                <a:lnTo>
                  <a:pt x="70" y="172"/>
                </a:lnTo>
                <a:lnTo>
                  <a:pt x="106" y="184"/>
                </a:lnTo>
                <a:lnTo>
                  <a:pt x="207" y="215"/>
                </a:lnTo>
                <a:lnTo>
                  <a:pt x="315" y="244"/>
                </a:lnTo>
                <a:lnTo>
                  <a:pt x="360" y="256"/>
                </a:lnTo>
                <a:lnTo>
                  <a:pt x="392" y="263"/>
                </a:lnTo>
                <a:lnTo>
                  <a:pt x="392" y="263"/>
                </a:lnTo>
                <a:lnTo>
                  <a:pt x="468" y="277"/>
                </a:lnTo>
                <a:lnTo>
                  <a:pt x="481" y="279"/>
                </a:lnTo>
                <a:lnTo>
                  <a:pt x="492" y="283"/>
                </a:lnTo>
                <a:lnTo>
                  <a:pt x="504" y="287"/>
                </a:lnTo>
                <a:lnTo>
                  <a:pt x="515" y="294"/>
                </a:lnTo>
                <a:lnTo>
                  <a:pt x="515" y="294"/>
                </a:lnTo>
                <a:lnTo>
                  <a:pt x="521" y="299"/>
                </a:lnTo>
                <a:lnTo>
                  <a:pt x="532" y="310"/>
                </a:lnTo>
                <a:lnTo>
                  <a:pt x="560" y="341"/>
                </a:lnTo>
                <a:lnTo>
                  <a:pt x="595" y="384"/>
                </a:lnTo>
                <a:lnTo>
                  <a:pt x="634" y="432"/>
                </a:lnTo>
                <a:lnTo>
                  <a:pt x="672" y="480"/>
                </a:lnTo>
                <a:lnTo>
                  <a:pt x="705" y="526"/>
                </a:lnTo>
                <a:lnTo>
                  <a:pt x="731" y="562"/>
                </a:lnTo>
                <a:lnTo>
                  <a:pt x="745" y="584"/>
                </a:lnTo>
                <a:lnTo>
                  <a:pt x="745" y="584"/>
                </a:lnTo>
                <a:lnTo>
                  <a:pt x="762" y="612"/>
                </a:lnTo>
                <a:lnTo>
                  <a:pt x="778" y="639"/>
                </a:lnTo>
                <a:lnTo>
                  <a:pt x="791" y="660"/>
                </a:lnTo>
                <a:lnTo>
                  <a:pt x="801" y="671"/>
                </a:lnTo>
                <a:lnTo>
                  <a:pt x="801" y="671"/>
                </a:lnTo>
                <a:lnTo>
                  <a:pt x="807" y="675"/>
                </a:lnTo>
                <a:lnTo>
                  <a:pt x="815" y="679"/>
                </a:lnTo>
                <a:lnTo>
                  <a:pt x="826" y="680"/>
                </a:lnTo>
                <a:lnTo>
                  <a:pt x="831" y="680"/>
                </a:lnTo>
                <a:lnTo>
                  <a:pt x="835" y="679"/>
                </a:lnTo>
                <a:lnTo>
                  <a:pt x="835" y="679"/>
                </a:lnTo>
                <a:lnTo>
                  <a:pt x="846" y="676"/>
                </a:lnTo>
                <a:lnTo>
                  <a:pt x="858" y="675"/>
                </a:lnTo>
                <a:lnTo>
                  <a:pt x="869" y="675"/>
                </a:lnTo>
                <a:lnTo>
                  <a:pt x="876" y="676"/>
                </a:lnTo>
                <a:lnTo>
                  <a:pt x="876" y="676"/>
                </a:lnTo>
                <a:lnTo>
                  <a:pt x="882" y="676"/>
                </a:lnTo>
                <a:lnTo>
                  <a:pt x="892" y="675"/>
                </a:lnTo>
                <a:lnTo>
                  <a:pt x="903" y="670"/>
                </a:lnTo>
                <a:lnTo>
                  <a:pt x="907" y="667"/>
                </a:lnTo>
                <a:lnTo>
                  <a:pt x="912" y="663"/>
                </a:lnTo>
                <a:lnTo>
                  <a:pt x="912" y="663"/>
                </a:lnTo>
                <a:lnTo>
                  <a:pt x="913" y="660"/>
                </a:lnTo>
                <a:lnTo>
                  <a:pt x="915" y="658"/>
                </a:lnTo>
                <a:lnTo>
                  <a:pt x="915" y="650"/>
                </a:lnTo>
                <a:lnTo>
                  <a:pt x="913" y="639"/>
                </a:lnTo>
                <a:lnTo>
                  <a:pt x="912" y="629"/>
                </a:lnTo>
                <a:lnTo>
                  <a:pt x="911" y="620"/>
                </a:lnTo>
                <a:lnTo>
                  <a:pt x="911" y="612"/>
                </a:lnTo>
                <a:lnTo>
                  <a:pt x="911" y="605"/>
                </a:lnTo>
                <a:lnTo>
                  <a:pt x="912" y="604"/>
                </a:lnTo>
                <a:lnTo>
                  <a:pt x="915" y="603"/>
                </a:lnTo>
                <a:lnTo>
                  <a:pt x="915" y="603"/>
                </a:lnTo>
                <a:lnTo>
                  <a:pt x="928" y="601"/>
                </a:lnTo>
                <a:lnTo>
                  <a:pt x="947" y="597"/>
                </a:lnTo>
                <a:lnTo>
                  <a:pt x="956" y="595"/>
                </a:lnTo>
                <a:lnTo>
                  <a:pt x="964" y="591"/>
                </a:lnTo>
                <a:lnTo>
                  <a:pt x="970" y="585"/>
                </a:lnTo>
                <a:lnTo>
                  <a:pt x="971" y="582"/>
                </a:lnTo>
                <a:lnTo>
                  <a:pt x="971" y="578"/>
                </a:lnTo>
                <a:lnTo>
                  <a:pt x="971" y="578"/>
                </a:lnTo>
                <a:lnTo>
                  <a:pt x="972" y="569"/>
                </a:lnTo>
                <a:lnTo>
                  <a:pt x="974" y="557"/>
                </a:lnTo>
                <a:lnTo>
                  <a:pt x="982" y="527"/>
                </a:lnTo>
                <a:lnTo>
                  <a:pt x="986" y="513"/>
                </a:lnTo>
                <a:lnTo>
                  <a:pt x="992" y="498"/>
                </a:lnTo>
                <a:lnTo>
                  <a:pt x="998" y="486"/>
                </a:lnTo>
                <a:lnTo>
                  <a:pt x="1003" y="475"/>
                </a:lnTo>
                <a:lnTo>
                  <a:pt x="1003" y="475"/>
                </a:lnTo>
                <a:lnTo>
                  <a:pt x="1009" y="467"/>
                </a:lnTo>
                <a:lnTo>
                  <a:pt x="1013" y="459"/>
                </a:lnTo>
                <a:lnTo>
                  <a:pt x="1015" y="450"/>
                </a:lnTo>
                <a:lnTo>
                  <a:pt x="1017" y="442"/>
                </a:lnTo>
                <a:lnTo>
                  <a:pt x="1015" y="432"/>
                </a:lnTo>
                <a:lnTo>
                  <a:pt x="1014" y="423"/>
                </a:lnTo>
                <a:lnTo>
                  <a:pt x="1009" y="403"/>
                </a:lnTo>
                <a:lnTo>
                  <a:pt x="1009" y="403"/>
                </a:lnTo>
                <a:lnTo>
                  <a:pt x="1002" y="383"/>
                </a:lnTo>
                <a:lnTo>
                  <a:pt x="999" y="375"/>
                </a:lnTo>
                <a:lnTo>
                  <a:pt x="997" y="366"/>
                </a:lnTo>
                <a:lnTo>
                  <a:pt x="995" y="358"/>
                </a:lnTo>
                <a:lnTo>
                  <a:pt x="995" y="350"/>
                </a:lnTo>
                <a:lnTo>
                  <a:pt x="998" y="341"/>
                </a:lnTo>
                <a:lnTo>
                  <a:pt x="1003" y="332"/>
                </a:lnTo>
                <a:lnTo>
                  <a:pt x="1003" y="332"/>
                </a:lnTo>
                <a:lnTo>
                  <a:pt x="1015" y="314"/>
                </a:lnTo>
                <a:lnTo>
                  <a:pt x="1022" y="301"/>
                </a:lnTo>
                <a:lnTo>
                  <a:pt x="1025" y="289"/>
                </a:lnTo>
                <a:lnTo>
                  <a:pt x="1026" y="274"/>
                </a:lnTo>
                <a:lnTo>
                  <a:pt x="1026" y="274"/>
                </a:lnTo>
                <a:lnTo>
                  <a:pt x="1026" y="259"/>
                </a:lnTo>
                <a:lnTo>
                  <a:pt x="1027" y="243"/>
                </a:lnTo>
                <a:lnTo>
                  <a:pt x="1026" y="227"/>
                </a:lnTo>
                <a:lnTo>
                  <a:pt x="1025" y="219"/>
                </a:lnTo>
                <a:lnTo>
                  <a:pt x="1023" y="209"/>
                </a:lnTo>
                <a:lnTo>
                  <a:pt x="1023" y="209"/>
                </a:lnTo>
                <a:lnTo>
                  <a:pt x="1019" y="201"/>
                </a:lnTo>
                <a:lnTo>
                  <a:pt x="1017" y="196"/>
                </a:lnTo>
                <a:lnTo>
                  <a:pt x="1010" y="191"/>
                </a:lnTo>
                <a:lnTo>
                  <a:pt x="1007" y="188"/>
                </a:lnTo>
                <a:lnTo>
                  <a:pt x="1006" y="184"/>
                </a:lnTo>
                <a:lnTo>
                  <a:pt x="1005" y="179"/>
                </a:lnTo>
                <a:lnTo>
                  <a:pt x="1003" y="172"/>
                </a:lnTo>
                <a:lnTo>
                  <a:pt x="1003" y="172"/>
                </a:lnTo>
                <a:lnTo>
                  <a:pt x="1005" y="164"/>
                </a:lnTo>
                <a:lnTo>
                  <a:pt x="1006" y="159"/>
                </a:lnTo>
                <a:lnTo>
                  <a:pt x="1009" y="152"/>
                </a:lnTo>
                <a:lnTo>
                  <a:pt x="1010" y="148"/>
                </a:lnTo>
                <a:lnTo>
                  <a:pt x="1009" y="142"/>
                </a:lnTo>
                <a:lnTo>
                  <a:pt x="1006" y="136"/>
                </a:lnTo>
                <a:lnTo>
                  <a:pt x="1001" y="125"/>
                </a:lnTo>
                <a:lnTo>
                  <a:pt x="1001" y="125"/>
                </a:lnTo>
                <a:lnTo>
                  <a:pt x="995" y="113"/>
                </a:lnTo>
                <a:lnTo>
                  <a:pt x="991" y="99"/>
                </a:lnTo>
                <a:lnTo>
                  <a:pt x="984" y="74"/>
                </a:lnTo>
                <a:lnTo>
                  <a:pt x="980" y="53"/>
                </a:lnTo>
                <a:lnTo>
                  <a:pt x="978" y="43"/>
                </a:lnTo>
                <a:lnTo>
                  <a:pt x="974" y="35"/>
                </a:lnTo>
                <a:lnTo>
                  <a:pt x="974" y="35"/>
                </a:lnTo>
                <a:lnTo>
                  <a:pt x="968" y="28"/>
                </a:lnTo>
                <a:lnTo>
                  <a:pt x="962" y="20"/>
                </a:lnTo>
                <a:lnTo>
                  <a:pt x="952" y="14"/>
                </a:lnTo>
                <a:lnTo>
                  <a:pt x="941" y="7"/>
                </a:lnTo>
                <a:lnTo>
                  <a:pt x="929" y="3"/>
                </a:lnTo>
                <a:lnTo>
                  <a:pt x="916" y="0"/>
                </a:lnTo>
                <a:lnTo>
                  <a:pt x="908" y="0"/>
                </a:lnTo>
                <a:lnTo>
                  <a:pt x="901" y="2"/>
                </a:lnTo>
                <a:lnTo>
                  <a:pt x="894" y="3"/>
                </a:lnTo>
                <a:lnTo>
                  <a:pt x="886" y="6"/>
                </a:lnTo>
                <a:lnTo>
                  <a:pt x="886" y="6"/>
                </a:lnTo>
                <a:lnTo>
                  <a:pt x="874" y="12"/>
                </a:lnTo>
                <a:lnTo>
                  <a:pt x="866" y="19"/>
                </a:lnTo>
                <a:lnTo>
                  <a:pt x="861" y="27"/>
                </a:lnTo>
                <a:lnTo>
                  <a:pt x="856" y="35"/>
                </a:lnTo>
                <a:lnTo>
                  <a:pt x="852" y="44"/>
                </a:lnTo>
                <a:lnTo>
                  <a:pt x="845" y="54"/>
                </a:lnTo>
                <a:lnTo>
                  <a:pt x="837" y="65"/>
                </a:lnTo>
                <a:lnTo>
                  <a:pt x="825" y="77"/>
                </a:lnTo>
                <a:lnTo>
                  <a:pt x="825" y="77"/>
                </a:lnTo>
                <a:lnTo>
                  <a:pt x="791" y="103"/>
                </a:lnTo>
                <a:lnTo>
                  <a:pt x="754" y="132"/>
                </a:lnTo>
                <a:lnTo>
                  <a:pt x="715" y="160"/>
                </a:lnTo>
                <a:lnTo>
                  <a:pt x="674" y="185"/>
                </a:lnTo>
                <a:lnTo>
                  <a:pt x="674" y="185"/>
                </a:lnTo>
                <a:lnTo>
                  <a:pt x="654" y="197"/>
                </a:lnTo>
                <a:lnTo>
                  <a:pt x="631" y="208"/>
                </a:lnTo>
                <a:lnTo>
                  <a:pt x="586" y="231"/>
                </a:lnTo>
                <a:lnTo>
                  <a:pt x="544" y="247"/>
                </a:lnTo>
                <a:lnTo>
                  <a:pt x="528" y="252"/>
                </a:lnTo>
                <a:lnTo>
                  <a:pt x="517" y="255"/>
                </a:lnTo>
                <a:lnTo>
                  <a:pt x="517" y="255"/>
                </a:lnTo>
                <a:lnTo>
                  <a:pt x="503" y="258"/>
                </a:lnTo>
                <a:lnTo>
                  <a:pt x="490" y="259"/>
                </a:lnTo>
                <a:lnTo>
                  <a:pt x="474" y="260"/>
                </a:lnTo>
                <a:lnTo>
                  <a:pt x="474" y="260"/>
                </a:lnTo>
                <a:lnTo>
                  <a:pt x="464" y="259"/>
                </a:lnTo>
                <a:lnTo>
                  <a:pt x="442" y="255"/>
                </a:lnTo>
                <a:lnTo>
                  <a:pt x="376" y="242"/>
                </a:lnTo>
                <a:lnTo>
                  <a:pt x="298" y="223"/>
                </a:lnTo>
                <a:lnTo>
                  <a:pt x="262" y="214"/>
                </a:lnTo>
                <a:lnTo>
                  <a:pt x="231" y="204"/>
                </a:lnTo>
                <a:lnTo>
                  <a:pt x="231" y="204"/>
                </a:lnTo>
                <a:lnTo>
                  <a:pt x="170" y="181"/>
                </a:lnTo>
                <a:lnTo>
                  <a:pt x="101" y="156"/>
                </a:lnTo>
                <a:lnTo>
                  <a:pt x="22" y="125"/>
                </a:lnTo>
                <a:lnTo>
                  <a:pt x="22" y="125"/>
                </a:lnTo>
                <a:lnTo>
                  <a:pt x="18" y="122"/>
                </a:lnTo>
                <a:lnTo>
                  <a:pt x="14" y="121"/>
                </a:lnTo>
                <a:lnTo>
                  <a:pt x="13" y="121"/>
                </a:lnTo>
                <a:lnTo>
                  <a:pt x="11" y="122"/>
                </a:lnTo>
                <a:lnTo>
                  <a:pt x="11" y="12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9DAC0C5C-C774-4795-9A76-D84FDF4C3C4D}"/>
              </a:ext>
            </a:extLst>
          </p:cNvPr>
          <p:cNvSpPr>
            <a:spLocks/>
          </p:cNvSpPr>
          <p:nvPr/>
        </p:nvSpPr>
        <p:spPr bwMode="auto">
          <a:xfrm>
            <a:off x="2463292" y="4731544"/>
            <a:ext cx="1225550" cy="1489075"/>
          </a:xfrm>
          <a:custGeom>
            <a:avLst/>
            <a:gdLst>
              <a:gd name="T0" fmla="*/ 403 w 772"/>
              <a:gd name="T1" fmla="*/ 0 h 938"/>
              <a:gd name="T2" fmla="*/ 411 w 772"/>
              <a:gd name="T3" fmla="*/ 7 h 938"/>
              <a:gd name="T4" fmla="*/ 411 w 772"/>
              <a:gd name="T5" fmla="*/ 17 h 938"/>
              <a:gd name="T6" fmla="*/ 406 w 772"/>
              <a:gd name="T7" fmla="*/ 51 h 938"/>
              <a:gd name="T8" fmla="*/ 404 w 772"/>
              <a:gd name="T9" fmla="*/ 296 h 938"/>
              <a:gd name="T10" fmla="*/ 410 w 772"/>
              <a:gd name="T11" fmla="*/ 374 h 938"/>
              <a:gd name="T12" fmla="*/ 450 w 772"/>
              <a:gd name="T13" fmla="*/ 467 h 938"/>
              <a:gd name="T14" fmla="*/ 510 w 772"/>
              <a:gd name="T15" fmla="*/ 553 h 938"/>
              <a:gd name="T16" fmla="*/ 551 w 772"/>
              <a:gd name="T17" fmla="*/ 585 h 938"/>
              <a:gd name="T18" fmla="*/ 679 w 772"/>
              <a:gd name="T19" fmla="*/ 667 h 938"/>
              <a:gd name="T20" fmla="*/ 757 w 772"/>
              <a:gd name="T21" fmla="*/ 723 h 938"/>
              <a:gd name="T22" fmla="*/ 772 w 772"/>
              <a:gd name="T23" fmla="*/ 757 h 938"/>
              <a:gd name="T24" fmla="*/ 767 w 772"/>
              <a:gd name="T25" fmla="*/ 805 h 938"/>
              <a:gd name="T26" fmla="*/ 734 w 772"/>
              <a:gd name="T27" fmla="*/ 852 h 938"/>
              <a:gd name="T28" fmla="*/ 700 w 772"/>
              <a:gd name="T29" fmla="*/ 881 h 938"/>
              <a:gd name="T30" fmla="*/ 653 w 772"/>
              <a:gd name="T31" fmla="*/ 897 h 938"/>
              <a:gd name="T32" fmla="*/ 559 w 772"/>
              <a:gd name="T33" fmla="*/ 908 h 938"/>
              <a:gd name="T34" fmla="*/ 528 w 772"/>
              <a:gd name="T35" fmla="*/ 900 h 938"/>
              <a:gd name="T36" fmla="*/ 499 w 772"/>
              <a:gd name="T37" fmla="*/ 896 h 938"/>
              <a:gd name="T38" fmla="*/ 457 w 772"/>
              <a:gd name="T39" fmla="*/ 935 h 938"/>
              <a:gd name="T40" fmla="*/ 435 w 772"/>
              <a:gd name="T41" fmla="*/ 938 h 938"/>
              <a:gd name="T42" fmla="*/ 379 w 772"/>
              <a:gd name="T43" fmla="*/ 924 h 938"/>
              <a:gd name="T44" fmla="*/ 337 w 772"/>
              <a:gd name="T45" fmla="*/ 906 h 938"/>
              <a:gd name="T46" fmla="*/ 304 w 772"/>
              <a:gd name="T47" fmla="*/ 900 h 938"/>
              <a:gd name="T48" fmla="*/ 290 w 772"/>
              <a:gd name="T49" fmla="*/ 904 h 938"/>
              <a:gd name="T50" fmla="*/ 232 w 772"/>
              <a:gd name="T51" fmla="*/ 892 h 938"/>
              <a:gd name="T52" fmla="*/ 197 w 772"/>
              <a:gd name="T53" fmla="*/ 879 h 938"/>
              <a:gd name="T54" fmla="*/ 177 w 772"/>
              <a:gd name="T55" fmla="*/ 838 h 938"/>
              <a:gd name="T56" fmla="*/ 136 w 772"/>
              <a:gd name="T57" fmla="*/ 781 h 938"/>
              <a:gd name="T58" fmla="*/ 128 w 772"/>
              <a:gd name="T59" fmla="*/ 789 h 938"/>
              <a:gd name="T60" fmla="*/ 103 w 772"/>
              <a:gd name="T61" fmla="*/ 781 h 938"/>
              <a:gd name="T62" fmla="*/ 74 w 772"/>
              <a:gd name="T63" fmla="*/ 750 h 938"/>
              <a:gd name="T64" fmla="*/ 51 w 772"/>
              <a:gd name="T65" fmla="*/ 704 h 938"/>
              <a:gd name="T66" fmla="*/ 39 w 772"/>
              <a:gd name="T67" fmla="*/ 696 h 938"/>
              <a:gd name="T68" fmla="*/ 18 w 772"/>
              <a:gd name="T69" fmla="*/ 660 h 938"/>
              <a:gd name="T70" fmla="*/ 11 w 772"/>
              <a:gd name="T71" fmla="*/ 635 h 938"/>
              <a:gd name="T72" fmla="*/ 1 w 772"/>
              <a:gd name="T73" fmla="*/ 604 h 938"/>
              <a:gd name="T74" fmla="*/ 8 w 772"/>
              <a:gd name="T75" fmla="*/ 577 h 938"/>
              <a:gd name="T76" fmla="*/ 38 w 772"/>
              <a:gd name="T77" fmla="*/ 550 h 938"/>
              <a:gd name="T78" fmla="*/ 105 w 772"/>
              <a:gd name="T79" fmla="*/ 516 h 938"/>
              <a:gd name="T80" fmla="*/ 169 w 772"/>
              <a:gd name="T81" fmla="*/ 491 h 938"/>
              <a:gd name="T82" fmla="*/ 302 w 772"/>
              <a:gd name="T83" fmla="*/ 412 h 938"/>
              <a:gd name="T84" fmla="*/ 363 w 772"/>
              <a:gd name="T85" fmla="*/ 366 h 938"/>
              <a:gd name="T86" fmla="*/ 377 w 772"/>
              <a:gd name="T87" fmla="*/ 346 h 938"/>
              <a:gd name="T88" fmla="*/ 385 w 772"/>
              <a:gd name="T89" fmla="*/ 217 h 938"/>
              <a:gd name="T90" fmla="*/ 388 w 772"/>
              <a:gd name="T91" fmla="*/ 83 h 938"/>
              <a:gd name="T92" fmla="*/ 384 w 772"/>
              <a:gd name="T93" fmla="*/ 15 h 938"/>
              <a:gd name="T94" fmla="*/ 388 w 772"/>
              <a:gd name="T95" fmla="*/ 1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2" h="938">
                <a:moveTo>
                  <a:pt x="388" y="1"/>
                </a:moveTo>
                <a:lnTo>
                  <a:pt x="388" y="1"/>
                </a:lnTo>
                <a:lnTo>
                  <a:pt x="396" y="0"/>
                </a:lnTo>
                <a:lnTo>
                  <a:pt x="403" y="0"/>
                </a:lnTo>
                <a:lnTo>
                  <a:pt x="407" y="0"/>
                </a:lnTo>
                <a:lnTo>
                  <a:pt x="408" y="1"/>
                </a:lnTo>
                <a:lnTo>
                  <a:pt x="410" y="4"/>
                </a:lnTo>
                <a:lnTo>
                  <a:pt x="411" y="7"/>
                </a:lnTo>
                <a:lnTo>
                  <a:pt x="411" y="7"/>
                </a:lnTo>
                <a:lnTo>
                  <a:pt x="411" y="11"/>
                </a:lnTo>
                <a:lnTo>
                  <a:pt x="412" y="12"/>
                </a:lnTo>
                <a:lnTo>
                  <a:pt x="411" y="17"/>
                </a:lnTo>
                <a:lnTo>
                  <a:pt x="407" y="31"/>
                </a:lnTo>
                <a:lnTo>
                  <a:pt x="407" y="31"/>
                </a:lnTo>
                <a:lnTo>
                  <a:pt x="406" y="39"/>
                </a:lnTo>
                <a:lnTo>
                  <a:pt x="406" y="51"/>
                </a:lnTo>
                <a:lnTo>
                  <a:pt x="403" y="88"/>
                </a:lnTo>
                <a:lnTo>
                  <a:pt x="403" y="135"/>
                </a:lnTo>
                <a:lnTo>
                  <a:pt x="402" y="190"/>
                </a:lnTo>
                <a:lnTo>
                  <a:pt x="404" y="296"/>
                </a:lnTo>
                <a:lnTo>
                  <a:pt x="406" y="338"/>
                </a:lnTo>
                <a:lnTo>
                  <a:pt x="407" y="365"/>
                </a:lnTo>
                <a:lnTo>
                  <a:pt x="407" y="365"/>
                </a:lnTo>
                <a:lnTo>
                  <a:pt x="410" y="374"/>
                </a:lnTo>
                <a:lnTo>
                  <a:pt x="412" y="385"/>
                </a:lnTo>
                <a:lnTo>
                  <a:pt x="422" y="410"/>
                </a:lnTo>
                <a:lnTo>
                  <a:pt x="434" y="437"/>
                </a:lnTo>
                <a:lnTo>
                  <a:pt x="450" y="467"/>
                </a:lnTo>
                <a:lnTo>
                  <a:pt x="466" y="495"/>
                </a:lnTo>
                <a:lnTo>
                  <a:pt x="485" y="520"/>
                </a:lnTo>
                <a:lnTo>
                  <a:pt x="502" y="543"/>
                </a:lnTo>
                <a:lnTo>
                  <a:pt x="510" y="553"/>
                </a:lnTo>
                <a:lnTo>
                  <a:pt x="520" y="561"/>
                </a:lnTo>
                <a:lnTo>
                  <a:pt x="520" y="561"/>
                </a:lnTo>
                <a:lnTo>
                  <a:pt x="534" y="574"/>
                </a:lnTo>
                <a:lnTo>
                  <a:pt x="551" y="585"/>
                </a:lnTo>
                <a:lnTo>
                  <a:pt x="583" y="606"/>
                </a:lnTo>
                <a:lnTo>
                  <a:pt x="624" y="631"/>
                </a:lnTo>
                <a:lnTo>
                  <a:pt x="650" y="647"/>
                </a:lnTo>
                <a:lnTo>
                  <a:pt x="679" y="667"/>
                </a:lnTo>
                <a:lnTo>
                  <a:pt x="679" y="667"/>
                </a:lnTo>
                <a:lnTo>
                  <a:pt x="730" y="702"/>
                </a:lnTo>
                <a:lnTo>
                  <a:pt x="747" y="714"/>
                </a:lnTo>
                <a:lnTo>
                  <a:pt x="757" y="723"/>
                </a:lnTo>
                <a:lnTo>
                  <a:pt x="765" y="731"/>
                </a:lnTo>
                <a:lnTo>
                  <a:pt x="769" y="738"/>
                </a:lnTo>
                <a:lnTo>
                  <a:pt x="771" y="746"/>
                </a:lnTo>
                <a:lnTo>
                  <a:pt x="772" y="757"/>
                </a:lnTo>
                <a:lnTo>
                  <a:pt x="772" y="757"/>
                </a:lnTo>
                <a:lnTo>
                  <a:pt x="772" y="779"/>
                </a:lnTo>
                <a:lnTo>
                  <a:pt x="771" y="793"/>
                </a:lnTo>
                <a:lnTo>
                  <a:pt x="767" y="805"/>
                </a:lnTo>
                <a:lnTo>
                  <a:pt x="763" y="818"/>
                </a:lnTo>
                <a:lnTo>
                  <a:pt x="756" y="830"/>
                </a:lnTo>
                <a:lnTo>
                  <a:pt x="747" y="841"/>
                </a:lnTo>
                <a:lnTo>
                  <a:pt x="734" y="852"/>
                </a:lnTo>
                <a:lnTo>
                  <a:pt x="734" y="852"/>
                </a:lnTo>
                <a:lnTo>
                  <a:pt x="722" y="860"/>
                </a:lnTo>
                <a:lnTo>
                  <a:pt x="713" y="868"/>
                </a:lnTo>
                <a:lnTo>
                  <a:pt x="700" y="881"/>
                </a:lnTo>
                <a:lnTo>
                  <a:pt x="693" y="887"/>
                </a:lnTo>
                <a:lnTo>
                  <a:pt x="683" y="891"/>
                </a:lnTo>
                <a:lnTo>
                  <a:pt x="670" y="895"/>
                </a:lnTo>
                <a:lnTo>
                  <a:pt x="653" y="897"/>
                </a:lnTo>
                <a:lnTo>
                  <a:pt x="653" y="897"/>
                </a:lnTo>
                <a:lnTo>
                  <a:pt x="614" y="902"/>
                </a:lnTo>
                <a:lnTo>
                  <a:pt x="583" y="906"/>
                </a:lnTo>
                <a:lnTo>
                  <a:pt x="559" y="908"/>
                </a:lnTo>
                <a:lnTo>
                  <a:pt x="548" y="907"/>
                </a:lnTo>
                <a:lnTo>
                  <a:pt x="541" y="906"/>
                </a:lnTo>
                <a:lnTo>
                  <a:pt x="541" y="906"/>
                </a:lnTo>
                <a:lnTo>
                  <a:pt x="528" y="900"/>
                </a:lnTo>
                <a:lnTo>
                  <a:pt x="517" y="895"/>
                </a:lnTo>
                <a:lnTo>
                  <a:pt x="505" y="889"/>
                </a:lnTo>
                <a:lnTo>
                  <a:pt x="505" y="889"/>
                </a:lnTo>
                <a:lnTo>
                  <a:pt x="499" y="896"/>
                </a:lnTo>
                <a:lnTo>
                  <a:pt x="486" y="912"/>
                </a:lnTo>
                <a:lnTo>
                  <a:pt x="477" y="922"/>
                </a:lnTo>
                <a:lnTo>
                  <a:pt x="467" y="930"/>
                </a:lnTo>
                <a:lnTo>
                  <a:pt x="457" y="935"/>
                </a:lnTo>
                <a:lnTo>
                  <a:pt x="451" y="938"/>
                </a:lnTo>
                <a:lnTo>
                  <a:pt x="446" y="938"/>
                </a:lnTo>
                <a:lnTo>
                  <a:pt x="446" y="938"/>
                </a:lnTo>
                <a:lnTo>
                  <a:pt x="435" y="938"/>
                </a:lnTo>
                <a:lnTo>
                  <a:pt x="423" y="938"/>
                </a:lnTo>
                <a:lnTo>
                  <a:pt x="412" y="935"/>
                </a:lnTo>
                <a:lnTo>
                  <a:pt x="400" y="932"/>
                </a:lnTo>
                <a:lnTo>
                  <a:pt x="379" y="924"/>
                </a:lnTo>
                <a:lnTo>
                  <a:pt x="361" y="916"/>
                </a:lnTo>
                <a:lnTo>
                  <a:pt x="361" y="916"/>
                </a:lnTo>
                <a:lnTo>
                  <a:pt x="348" y="910"/>
                </a:lnTo>
                <a:lnTo>
                  <a:pt x="337" y="906"/>
                </a:lnTo>
                <a:lnTo>
                  <a:pt x="325" y="903"/>
                </a:lnTo>
                <a:lnTo>
                  <a:pt x="310" y="900"/>
                </a:lnTo>
                <a:lnTo>
                  <a:pt x="310" y="900"/>
                </a:lnTo>
                <a:lnTo>
                  <a:pt x="304" y="900"/>
                </a:lnTo>
                <a:lnTo>
                  <a:pt x="301" y="900"/>
                </a:lnTo>
                <a:lnTo>
                  <a:pt x="298" y="903"/>
                </a:lnTo>
                <a:lnTo>
                  <a:pt x="295" y="904"/>
                </a:lnTo>
                <a:lnTo>
                  <a:pt x="290" y="904"/>
                </a:lnTo>
                <a:lnTo>
                  <a:pt x="263" y="897"/>
                </a:lnTo>
                <a:lnTo>
                  <a:pt x="263" y="897"/>
                </a:lnTo>
                <a:lnTo>
                  <a:pt x="246" y="893"/>
                </a:lnTo>
                <a:lnTo>
                  <a:pt x="232" y="892"/>
                </a:lnTo>
                <a:lnTo>
                  <a:pt x="214" y="891"/>
                </a:lnTo>
                <a:lnTo>
                  <a:pt x="208" y="889"/>
                </a:lnTo>
                <a:lnTo>
                  <a:pt x="203" y="885"/>
                </a:lnTo>
                <a:lnTo>
                  <a:pt x="197" y="879"/>
                </a:lnTo>
                <a:lnTo>
                  <a:pt x="193" y="868"/>
                </a:lnTo>
                <a:lnTo>
                  <a:pt x="193" y="868"/>
                </a:lnTo>
                <a:lnTo>
                  <a:pt x="187" y="853"/>
                </a:lnTo>
                <a:lnTo>
                  <a:pt x="177" y="838"/>
                </a:lnTo>
                <a:lnTo>
                  <a:pt x="159" y="810"/>
                </a:lnTo>
                <a:lnTo>
                  <a:pt x="142" y="789"/>
                </a:lnTo>
                <a:lnTo>
                  <a:pt x="136" y="781"/>
                </a:lnTo>
                <a:lnTo>
                  <a:pt x="136" y="781"/>
                </a:lnTo>
                <a:lnTo>
                  <a:pt x="136" y="783"/>
                </a:lnTo>
                <a:lnTo>
                  <a:pt x="134" y="786"/>
                </a:lnTo>
                <a:lnTo>
                  <a:pt x="132" y="787"/>
                </a:lnTo>
                <a:lnTo>
                  <a:pt x="128" y="789"/>
                </a:lnTo>
                <a:lnTo>
                  <a:pt x="122" y="789"/>
                </a:lnTo>
                <a:lnTo>
                  <a:pt x="114" y="786"/>
                </a:lnTo>
                <a:lnTo>
                  <a:pt x="103" y="781"/>
                </a:lnTo>
                <a:lnTo>
                  <a:pt x="103" y="781"/>
                </a:lnTo>
                <a:lnTo>
                  <a:pt x="97" y="777"/>
                </a:lnTo>
                <a:lnTo>
                  <a:pt x="91" y="773"/>
                </a:lnTo>
                <a:lnTo>
                  <a:pt x="82" y="762"/>
                </a:lnTo>
                <a:lnTo>
                  <a:pt x="74" y="750"/>
                </a:lnTo>
                <a:lnTo>
                  <a:pt x="67" y="738"/>
                </a:lnTo>
                <a:lnTo>
                  <a:pt x="56" y="716"/>
                </a:lnTo>
                <a:lnTo>
                  <a:pt x="54" y="708"/>
                </a:lnTo>
                <a:lnTo>
                  <a:pt x="51" y="704"/>
                </a:lnTo>
                <a:lnTo>
                  <a:pt x="51" y="704"/>
                </a:lnTo>
                <a:lnTo>
                  <a:pt x="47" y="702"/>
                </a:lnTo>
                <a:lnTo>
                  <a:pt x="44" y="700"/>
                </a:lnTo>
                <a:lnTo>
                  <a:pt x="39" y="696"/>
                </a:lnTo>
                <a:lnTo>
                  <a:pt x="32" y="683"/>
                </a:lnTo>
                <a:lnTo>
                  <a:pt x="32" y="683"/>
                </a:lnTo>
                <a:lnTo>
                  <a:pt x="24" y="669"/>
                </a:lnTo>
                <a:lnTo>
                  <a:pt x="18" y="660"/>
                </a:lnTo>
                <a:lnTo>
                  <a:pt x="16" y="656"/>
                </a:lnTo>
                <a:lnTo>
                  <a:pt x="14" y="651"/>
                </a:lnTo>
                <a:lnTo>
                  <a:pt x="12" y="643"/>
                </a:lnTo>
                <a:lnTo>
                  <a:pt x="11" y="635"/>
                </a:lnTo>
                <a:lnTo>
                  <a:pt x="11" y="635"/>
                </a:lnTo>
                <a:lnTo>
                  <a:pt x="10" y="624"/>
                </a:lnTo>
                <a:lnTo>
                  <a:pt x="7" y="616"/>
                </a:lnTo>
                <a:lnTo>
                  <a:pt x="1" y="604"/>
                </a:lnTo>
                <a:lnTo>
                  <a:pt x="0" y="597"/>
                </a:lnTo>
                <a:lnTo>
                  <a:pt x="0" y="592"/>
                </a:lnTo>
                <a:lnTo>
                  <a:pt x="3" y="585"/>
                </a:lnTo>
                <a:lnTo>
                  <a:pt x="8" y="577"/>
                </a:lnTo>
                <a:lnTo>
                  <a:pt x="8" y="577"/>
                </a:lnTo>
                <a:lnTo>
                  <a:pt x="16" y="569"/>
                </a:lnTo>
                <a:lnTo>
                  <a:pt x="26" y="559"/>
                </a:lnTo>
                <a:lnTo>
                  <a:pt x="38" y="550"/>
                </a:lnTo>
                <a:lnTo>
                  <a:pt x="52" y="542"/>
                </a:lnTo>
                <a:lnTo>
                  <a:pt x="69" y="533"/>
                </a:lnTo>
                <a:lnTo>
                  <a:pt x="86" y="525"/>
                </a:lnTo>
                <a:lnTo>
                  <a:pt x="105" y="516"/>
                </a:lnTo>
                <a:lnTo>
                  <a:pt x="125" y="510"/>
                </a:lnTo>
                <a:lnTo>
                  <a:pt x="125" y="510"/>
                </a:lnTo>
                <a:lnTo>
                  <a:pt x="146" y="502"/>
                </a:lnTo>
                <a:lnTo>
                  <a:pt x="169" y="491"/>
                </a:lnTo>
                <a:lnTo>
                  <a:pt x="193" y="479"/>
                </a:lnTo>
                <a:lnTo>
                  <a:pt x="216" y="465"/>
                </a:lnTo>
                <a:lnTo>
                  <a:pt x="262" y="437"/>
                </a:lnTo>
                <a:lnTo>
                  <a:pt x="302" y="412"/>
                </a:lnTo>
                <a:lnTo>
                  <a:pt x="302" y="412"/>
                </a:lnTo>
                <a:lnTo>
                  <a:pt x="332" y="390"/>
                </a:lnTo>
                <a:lnTo>
                  <a:pt x="353" y="374"/>
                </a:lnTo>
                <a:lnTo>
                  <a:pt x="363" y="366"/>
                </a:lnTo>
                <a:lnTo>
                  <a:pt x="369" y="359"/>
                </a:lnTo>
                <a:lnTo>
                  <a:pt x="375" y="353"/>
                </a:lnTo>
                <a:lnTo>
                  <a:pt x="377" y="346"/>
                </a:lnTo>
                <a:lnTo>
                  <a:pt x="377" y="346"/>
                </a:lnTo>
                <a:lnTo>
                  <a:pt x="379" y="341"/>
                </a:lnTo>
                <a:lnTo>
                  <a:pt x="380" y="331"/>
                </a:lnTo>
                <a:lnTo>
                  <a:pt x="383" y="302"/>
                </a:lnTo>
                <a:lnTo>
                  <a:pt x="385" y="217"/>
                </a:lnTo>
                <a:lnTo>
                  <a:pt x="387" y="135"/>
                </a:lnTo>
                <a:lnTo>
                  <a:pt x="388" y="91"/>
                </a:lnTo>
                <a:lnTo>
                  <a:pt x="388" y="91"/>
                </a:lnTo>
                <a:lnTo>
                  <a:pt x="388" y="83"/>
                </a:lnTo>
                <a:lnTo>
                  <a:pt x="388" y="71"/>
                </a:lnTo>
                <a:lnTo>
                  <a:pt x="385" y="42"/>
                </a:lnTo>
                <a:lnTo>
                  <a:pt x="384" y="27"/>
                </a:lnTo>
                <a:lnTo>
                  <a:pt x="384" y="15"/>
                </a:lnTo>
                <a:lnTo>
                  <a:pt x="385" y="5"/>
                </a:lnTo>
                <a:lnTo>
                  <a:pt x="387" y="3"/>
                </a:lnTo>
                <a:lnTo>
                  <a:pt x="388" y="1"/>
                </a:lnTo>
                <a:lnTo>
                  <a:pt x="388" y="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C8AF3BB2-2EF9-4736-959F-7FEF68F60385}"/>
              </a:ext>
            </a:extLst>
          </p:cNvPr>
          <p:cNvSpPr>
            <a:spLocks/>
          </p:cNvSpPr>
          <p:nvPr/>
        </p:nvSpPr>
        <p:spPr bwMode="auto">
          <a:xfrm>
            <a:off x="4184907" y="2767013"/>
            <a:ext cx="1716088" cy="974725"/>
          </a:xfrm>
          <a:custGeom>
            <a:avLst/>
            <a:gdLst>
              <a:gd name="T0" fmla="*/ 1078 w 1081"/>
              <a:gd name="T1" fmla="*/ 609 h 614"/>
              <a:gd name="T2" fmla="*/ 1081 w 1081"/>
              <a:gd name="T3" fmla="*/ 598 h 614"/>
              <a:gd name="T4" fmla="*/ 1065 w 1081"/>
              <a:gd name="T5" fmla="*/ 589 h 614"/>
              <a:gd name="T6" fmla="*/ 975 w 1081"/>
              <a:gd name="T7" fmla="*/ 542 h 614"/>
              <a:gd name="T8" fmla="*/ 932 w 1081"/>
              <a:gd name="T9" fmla="*/ 523 h 614"/>
              <a:gd name="T10" fmla="*/ 936 w 1081"/>
              <a:gd name="T11" fmla="*/ 530 h 614"/>
              <a:gd name="T12" fmla="*/ 939 w 1081"/>
              <a:gd name="T13" fmla="*/ 535 h 614"/>
              <a:gd name="T14" fmla="*/ 917 w 1081"/>
              <a:gd name="T15" fmla="*/ 528 h 614"/>
              <a:gd name="T16" fmla="*/ 741 w 1081"/>
              <a:gd name="T17" fmla="*/ 445 h 614"/>
              <a:gd name="T18" fmla="*/ 678 w 1081"/>
              <a:gd name="T19" fmla="*/ 417 h 614"/>
              <a:gd name="T20" fmla="*/ 586 w 1081"/>
              <a:gd name="T21" fmla="*/ 382 h 614"/>
              <a:gd name="T22" fmla="*/ 556 w 1081"/>
              <a:gd name="T23" fmla="*/ 362 h 614"/>
              <a:gd name="T24" fmla="*/ 490 w 1081"/>
              <a:gd name="T25" fmla="*/ 281 h 614"/>
              <a:gd name="T26" fmla="*/ 419 w 1081"/>
              <a:gd name="T27" fmla="*/ 203 h 614"/>
              <a:gd name="T28" fmla="*/ 382 w 1081"/>
              <a:gd name="T29" fmla="*/ 171 h 614"/>
              <a:gd name="T30" fmla="*/ 340 w 1081"/>
              <a:gd name="T31" fmla="*/ 126 h 614"/>
              <a:gd name="T32" fmla="*/ 290 w 1081"/>
              <a:gd name="T33" fmla="*/ 80 h 614"/>
              <a:gd name="T34" fmla="*/ 241 w 1081"/>
              <a:gd name="T35" fmla="*/ 43 h 614"/>
              <a:gd name="T36" fmla="*/ 175 w 1081"/>
              <a:gd name="T37" fmla="*/ 5 h 614"/>
              <a:gd name="T38" fmla="*/ 153 w 1081"/>
              <a:gd name="T39" fmla="*/ 0 h 614"/>
              <a:gd name="T40" fmla="*/ 143 w 1081"/>
              <a:gd name="T41" fmla="*/ 6 h 614"/>
              <a:gd name="T42" fmla="*/ 143 w 1081"/>
              <a:gd name="T43" fmla="*/ 22 h 614"/>
              <a:gd name="T44" fmla="*/ 145 w 1081"/>
              <a:gd name="T45" fmla="*/ 51 h 614"/>
              <a:gd name="T46" fmla="*/ 135 w 1081"/>
              <a:gd name="T47" fmla="*/ 67 h 614"/>
              <a:gd name="T48" fmla="*/ 108 w 1081"/>
              <a:gd name="T49" fmla="*/ 83 h 614"/>
              <a:gd name="T50" fmla="*/ 98 w 1081"/>
              <a:gd name="T51" fmla="*/ 93 h 614"/>
              <a:gd name="T52" fmla="*/ 96 w 1081"/>
              <a:gd name="T53" fmla="*/ 118 h 614"/>
              <a:gd name="T54" fmla="*/ 94 w 1081"/>
              <a:gd name="T55" fmla="*/ 144 h 614"/>
              <a:gd name="T56" fmla="*/ 89 w 1081"/>
              <a:gd name="T57" fmla="*/ 166 h 614"/>
              <a:gd name="T58" fmla="*/ 89 w 1081"/>
              <a:gd name="T59" fmla="*/ 198 h 614"/>
              <a:gd name="T60" fmla="*/ 73 w 1081"/>
              <a:gd name="T61" fmla="*/ 242 h 614"/>
              <a:gd name="T62" fmla="*/ 34 w 1081"/>
              <a:gd name="T63" fmla="*/ 300 h 614"/>
              <a:gd name="T64" fmla="*/ 29 w 1081"/>
              <a:gd name="T65" fmla="*/ 303 h 614"/>
              <a:gd name="T66" fmla="*/ 23 w 1081"/>
              <a:gd name="T67" fmla="*/ 305 h 614"/>
              <a:gd name="T68" fmla="*/ 18 w 1081"/>
              <a:gd name="T69" fmla="*/ 339 h 614"/>
              <a:gd name="T70" fmla="*/ 10 w 1081"/>
              <a:gd name="T71" fmla="*/ 352 h 614"/>
              <a:gd name="T72" fmla="*/ 4 w 1081"/>
              <a:gd name="T73" fmla="*/ 364 h 614"/>
              <a:gd name="T74" fmla="*/ 2 w 1081"/>
              <a:gd name="T75" fmla="*/ 393 h 614"/>
              <a:gd name="T76" fmla="*/ 7 w 1081"/>
              <a:gd name="T77" fmla="*/ 413 h 614"/>
              <a:gd name="T78" fmla="*/ 7 w 1081"/>
              <a:gd name="T79" fmla="*/ 441 h 614"/>
              <a:gd name="T80" fmla="*/ 4 w 1081"/>
              <a:gd name="T81" fmla="*/ 466 h 614"/>
              <a:gd name="T82" fmla="*/ 9 w 1081"/>
              <a:gd name="T83" fmla="*/ 517 h 614"/>
              <a:gd name="T84" fmla="*/ 15 w 1081"/>
              <a:gd name="T85" fmla="*/ 519 h 614"/>
              <a:gd name="T86" fmla="*/ 23 w 1081"/>
              <a:gd name="T87" fmla="*/ 520 h 614"/>
              <a:gd name="T88" fmla="*/ 29 w 1081"/>
              <a:gd name="T89" fmla="*/ 536 h 614"/>
              <a:gd name="T90" fmla="*/ 29 w 1081"/>
              <a:gd name="T91" fmla="*/ 552 h 614"/>
              <a:gd name="T92" fmla="*/ 30 w 1081"/>
              <a:gd name="T93" fmla="*/ 575 h 614"/>
              <a:gd name="T94" fmla="*/ 37 w 1081"/>
              <a:gd name="T95" fmla="*/ 585 h 614"/>
              <a:gd name="T96" fmla="*/ 58 w 1081"/>
              <a:gd name="T97" fmla="*/ 606 h 614"/>
              <a:gd name="T98" fmla="*/ 76 w 1081"/>
              <a:gd name="T99" fmla="*/ 609 h 614"/>
              <a:gd name="T100" fmla="*/ 96 w 1081"/>
              <a:gd name="T101" fmla="*/ 602 h 614"/>
              <a:gd name="T102" fmla="*/ 198 w 1081"/>
              <a:gd name="T103" fmla="*/ 552 h 614"/>
              <a:gd name="T104" fmla="*/ 243 w 1081"/>
              <a:gd name="T105" fmla="*/ 531 h 614"/>
              <a:gd name="T106" fmla="*/ 339 w 1081"/>
              <a:gd name="T107" fmla="*/ 475 h 614"/>
              <a:gd name="T108" fmla="*/ 421 w 1081"/>
              <a:gd name="T109" fmla="*/ 426 h 614"/>
              <a:gd name="T110" fmla="*/ 480 w 1081"/>
              <a:gd name="T111" fmla="*/ 402 h 614"/>
              <a:gd name="T112" fmla="*/ 535 w 1081"/>
              <a:gd name="T113" fmla="*/ 398 h 614"/>
              <a:gd name="T114" fmla="*/ 584 w 1081"/>
              <a:gd name="T115" fmla="*/ 411 h 614"/>
              <a:gd name="T116" fmla="*/ 746 w 1081"/>
              <a:gd name="T117" fmla="*/ 473 h 614"/>
              <a:gd name="T118" fmla="*/ 1076 w 1081"/>
              <a:gd name="T119" fmla="*/ 614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1" h="614">
                <a:moveTo>
                  <a:pt x="1076" y="614"/>
                </a:moveTo>
                <a:lnTo>
                  <a:pt x="1076" y="614"/>
                </a:lnTo>
                <a:lnTo>
                  <a:pt x="1078" y="609"/>
                </a:lnTo>
                <a:lnTo>
                  <a:pt x="1080" y="603"/>
                </a:lnTo>
                <a:lnTo>
                  <a:pt x="1081" y="598"/>
                </a:lnTo>
                <a:lnTo>
                  <a:pt x="1081" y="598"/>
                </a:lnTo>
                <a:lnTo>
                  <a:pt x="1080" y="597"/>
                </a:lnTo>
                <a:lnTo>
                  <a:pt x="1077" y="594"/>
                </a:lnTo>
                <a:lnTo>
                  <a:pt x="1065" y="589"/>
                </a:lnTo>
                <a:lnTo>
                  <a:pt x="1044" y="579"/>
                </a:lnTo>
                <a:lnTo>
                  <a:pt x="1044" y="579"/>
                </a:lnTo>
                <a:lnTo>
                  <a:pt x="975" y="542"/>
                </a:lnTo>
                <a:lnTo>
                  <a:pt x="952" y="531"/>
                </a:lnTo>
                <a:lnTo>
                  <a:pt x="936" y="524"/>
                </a:lnTo>
                <a:lnTo>
                  <a:pt x="932" y="523"/>
                </a:lnTo>
                <a:lnTo>
                  <a:pt x="929" y="523"/>
                </a:lnTo>
                <a:lnTo>
                  <a:pt x="931" y="525"/>
                </a:lnTo>
                <a:lnTo>
                  <a:pt x="936" y="530"/>
                </a:lnTo>
                <a:lnTo>
                  <a:pt x="936" y="530"/>
                </a:lnTo>
                <a:lnTo>
                  <a:pt x="939" y="535"/>
                </a:lnTo>
                <a:lnTo>
                  <a:pt x="939" y="535"/>
                </a:lnTo>
                <a:lnTo>
                  <a:pt x="937" y="535"/>
                </a:lnTo>
                <a:lnTo>
                  <a:pt x="929" y="534"/>
                </a:lnTo>
                <a:lnTo>
                  <a:pt x="917" y="528"/>
                </a:lnTo>
                <a:lnTo>
                  <a:pt x="881" y="512"/>
                </a:lnTo>
                <a:lnTo>
                  <a:pt x="837" y="491"/>
                </a:lnTo>
                <a:lnTo>
                  <a:pt x="741" y="445"/>
                </a:lnTo>
                <a:lnTo>
                  <a:pt x="704" y="428"/>
                </a:lnTo>
                <a:lnTo>
                  <a:pt x="678" y="417"/>
                </a:lnTo>
                <a:lnTo>
                  <a:pt x="678" y="417"/>
                </a:lnTo>
                <a:lnTo>
                  <a:pt x="634" y="401"/>
                </a:lnTo>
                <a:lnTo>
                  <a:pt x="599" y="389"/>
                </a:lnTo>
                <a:lnTo>
                  <a:pt x="586" y="382"/>
                </a:lnTo>
                <a:lnTo>
                  <a:pt x="574" y="377"/>
                </a:lnTo>
                <a:lnTo>
                  <a:pt x="564" y="370"/>
                </a:lnTo>
                <a:lnTo>
                  <a:pt x="556" y="362"/>
                </a:lnTo>
                <a:lnTo>
                  <a:pt x="556" y="362"/>
                </a:lnTo>
                <a:lnTo>
                  <a:pt x="531" y="331"/>
                </a:lnTo>
                <a:lnTo>
                  <a:pt x="490" y="281"/>
                </a:lnTo>
                <a:lnTo>
                  <a:pt x="466" y="253"/>
                </a:lnTo>
                <a:lnTo>
                  <a:pt x="442" y="228"/>
                </a:lnTo>
                <a:lnTo>
                  <a:pt x="419" y="203"/>
                </a:lnTo>
                <a:lnTo>
                  <a:pt x="399" y="186"/>
                </a:lnTo>
                <a:lnTo>
                  <a:pt x="399" y="186"/>
                </a:lnTo>
                <a:lnTo>
                  <a:pt x="382" y="171"/>
                </a:lnTo>
                <a:lnTo>
                  <a:pt x="370" y="159"/>
                </a:lnTo>
                <a:lnTo>
                  <a:pt x="349" y="136"/>
                </a:lnTo>
                <a:lnTo>
                  <a:pt x="340" y="126"/>
                </a:lnTo>
                <a:lnTo>
                  <a:pt x="327" y="112"/>
                </a:lnTo>
                <a:lnTo>
                  <a:pt x="312" y="98"/>
                </a:lnTo>
                <a:lnTo>
                  <a:pt x="290" y="80"/>
                </a:lnTo>
                <a:lnTo>
                  <a:pt x="290" y="80"/>
                </a:lnTo>
                <a:lnTo>
                  <a:pt x="265" y="61"/>
                </a:lnTo>
                <a:lnTo>
                  <a:pt x="241" y="43"/>
                </a:lnTo>
                <a:lnTo>
                  <a:pt x="217" y="28"/>
                </a:lnTo>
                <a:lnTo>
                  <a:pt x="194" y="14"/>
                </a:lnTo>
                <a:lnTo>
                  <a:pt x="175" y="5"/>
                </a:lnTo>
                <a:lnTo>
                  <a:pt x="167" y="2"/>
                </a:lnTo>
                <a:lnTo>
                  <a:pt x="159" y="1"/>
                </a:lnTo>
                <a:lnTo>
                  <a:pt x="153" y="0"/>
                </a:lnTo>
                <a:lnTo>
                  <a:pt x="148" y="1"/>
                </a:lnTo>
                <a:lnTo>
                  <a:pt x="145" y="2"/>
                </a:lnTo>
                <a:lnTo>
                  <a:pt x="143" y="6"/>
                </a:lnTo>
                <a:lnTo>
                  <a:pt x="143" y="6"/>
                </a:lnTo>
                <a:lnTo>
                  <a:pt x="143" y="16"/>
                </a:lnTo>
                <a:lnTo>
                  <a:pt x="143" y="22"/>
                </a:lnTo>
                <a:lnTo>
                  <a:pt x="147" y="36"/>
                </a:lnTo>
                <a:lnTo>
                  <a:pt x="147" y="43"/>
                </a:lnTo>
                <a:lnTo>
                  <a:pt x="145" y="51"/>
                </a:lnTo>
                <a:lnTo>
                  <a:pt x="143" y="57"/>
                </a:lnTo>
                <a:lnTo>
                  <a:pt x="135" y="67"/>
                </a:lnTo>
                <a:lnTo>
                  <a:pt x="135" y="67"/>
                </a:lnTo>
                <a:lnTo>
                  <a:pt x="127" y="73"/>
                </a:lnTo>
                <a:lnTo>
                  <a:pt x="119" y="79"/>
                </a:lnTo>
                <a:lnTo>
                  <a:pt x="108" y="83"/>
                </a:lnTo>
                <a:lnTo>
                  <a:pt x="104" y="85"/>
                </a:lnTo>
                <a:lnTo>
                  <a:pt x="101" y="88"/>
                </a:lnTo>
                <a:lnTo>
                  <a:pt x="98" y="93"/>
                </a:lnTo>
                <a:lnTo>
                  <a:pt x="97" y="102"/>
                </a:lnTo>
                <a:lnTo>
                  <a:pt x="97" y="102"/>
                </a:lnTo>
                <a:lnTo>
                  <a:pt x="96" y="118"/>
                </a:lnTo>
                <a:lnTo>
                  <a:pt x="97" y="127"/>
                </a:lnTo>
                <a:lnTo>
                  <a:pt x="97" y="135"/>
                </a:lnTo>
                <a:lnTo>
                  <a:pt x="94" y="144"/>
                </a:lnTo>
                <a:lnTo>
                  <a:pt x="94" y="144"/>
                </a:lnTo>
                <a:lnTo>
                  <a:pt x="89" y="158"/>
                </a:lnTo>
                <a:lnTo>
                  <a:pt x="89" y="166"/>
                </a:lnTo>
                <a:lnTo>
                  <a:pt x="89" y="181"/>
                </a:lnTo>
                <a:lnTo>
                  <a:pt x="89" y="181"/>
                </a:lnTo>
                <a:lnTo>
                  <a:pt x="89" y="198"/>
                </a:lnTo>
                <a:lnTo>
                  <a:pt x="86" y="212"/>
                </a:lnTo>
                <a:lnTo>
                  <a:pt x="82" y="225"/>
                </a:lnTo>
                <a:lnTo>
                  <a:pt x="73" y="242"/>
                </a:lnTo>
                <a:lnTo>
                  <a:pt x="73" y="242"/>
                </a:lnTo>
                <a:lnTo>
                  <a:pt x="50" y="277"/>
                </a:lnTo>
                <a:lnTo>
                  <a:pt x="34" y="300"/>
                </a:lnTo>
                <a:lnTo>
                  <a:pt x="34" y="300"/>
                </a:lnTo>
                <a:lnTo>
                  <a:pt x="31" y="303"/>
                </a:lnTo>
                <a:lnTo>
                  <a:pt x="29" y="303"/>
                </a:lnTo>
                <a:lnTo>
                  <a:pt x="26" y="303"/>
                </a:lnTo>
                <a:lnTo>
                  <a:pt x="25" y="303"/>
                </a:lnTo>
                <a:lnTo>
                  <a:pt x="23" y="305"/>
                </a:lnTo>
                <a:lnTo>
                  <a:pt x="21" y="322"/>
                </a:lnTo>
                <a:lnTo>
                  <a:pt x="21" y="322"/>
                </a:lnTo>
                <a:lnTo>
                  <a:pt x="18" y="339"/>
                </a:lnTo>
                <a:lnTo>
                  <a:pt x="17" y="343"/>
                </a:lnTo>
                <a:lnTo>
                  <a:pt x="15" y="346"/>
                </a:lnTo>
                <a:lnTo>
                  <a:pt x="10" y="352"/>
                </a:lnTo>
                <a:lnTo>
                  <a:pt x="7" y="358"/>
                </a:lnTo>
                <a:lnTo>
                  <a:pt x="4" y="364"/>
                </a:lnTo>
                <a:lnTo>
                  <a:pt x="4" y="364"/>
                </a:lnTo>
                <a:lnTo>
                  <a:pt x="0" y="378"/>
                </a:lnTo>
                <a:lnTo>
                  <a:pt x="0" y="386"/>
                </a:lnTo>
                <a:lnTo>
                  <a:pt x="2" y="393"/>
                </a:lnTo>
                <a:lnTo>
                  <a:pt x="4" y="403"/>
                </a:lnTo>
                <a:lnTo>
                  <a:pt x="4" y="403"/>
                </a:lnTo>
                <a:lnTo>
                  <a:pt x="7" y="413"/>
                </a:lnTo>
                <a:lnTo>
                  <a:pt x="9" y="418"/>
                </a:lnTo>
                <a:lnTo>
                  <a:pt x="10" y="425"/>
                </a:lnTo>
                <a:lnTo>
                  <a:pt x="7" y="441"/>
                </a:lnTo>
                <a:lnTo>
                  <a:pt x="7" y="441"/>
                </a:lnTo>
                <a:lnTo>
                  <a:pt x="6" y="453"/>
                </a:lnTo>
                <a:lnTo>
                  <a:pt x="4" y="466"/>
                </a:lnTo>
                <a:lnTo>
                  <a:pt x="4" y="492"/>
                </a:lnTo>
                <a:lnTo>
                  <a:pt x="7" y="512"/>
                </a:lnTo>
                <a:lnTo>
                  <a:pt x="9" y="517"/>
                </a:lnTo>
                <a:lnTo>
                  <a:pt x="10" y="520"/>
                </a:lnTo>
                <a:lnTo>
                  <a:pt x="10" y="520"/>
                </a:lnTo>
                <a:lnTo>
                  <a:pt x="15" y="519"/>
                </a:lnTo>
                <a:lnTo>
                  <a:pt x="18" y="519"/>
                </a:lnTo>
                <a:lnTo>
                  <a:pt x="21" y="519"/>
                </a:lnTo>
                <a:lnTo>
                  <a:pt x="23" y="520"/>
                </a:lnTo>
                <a:lnTo>
                  <a:pt x="26" y="523"/>
                </a:lnTo>
                <a:lnTo>
                  <a:pt x="27" y="528"/>
                </a:lnTo>
                <a:lnTo>
                  <a:pt x="29" y="536"/>
                </a:lnTo>
                <a:lnTo>
                  <a:pt x="29" y="536"/>
                </a:lnTo>
                <a:lnTo>
                  <a:pt x="30" y="544"/>
                </a:lnTo>
                <a:lnTo>
                  <a:pt x="29" y="552"/>
                </a:lnTo>
                <a:lnTo>
                  <a:pt x="29" y="564"/>
                </a:lnTo>
                <a:lnTo>
                  <a:pt x="29" y="570"/>
                </a:lnTo>
                <a:lnTo>
                  <a:pt x="30" y="575"/>
                </a:lnTo>
                <a:lnTo>
                  <a:pt x="33" y="580"/>
                </a:lnTo>
                <a:lnTo>
                  <a:pt x="37" y="585"/>
                </a:lnTo>
                <a:lnTo>
                  <a:pt x="37" y="585"/>
                </a:lnTo>
                <a:lnTo>
                  <a:pt x="47" y="595"/>
                </a:lnTo>
                <a:lnTo>
                  <a:pt x="54" y="603"/>
                </a:lnTo>
                <a:lnTo>
                  <a:pt x="58" y="606"/>
                </a:lnTo>
                <a:lnTo>
                  <a:pt x="62" y="609"/>
                </a:lnTo>
                <a:lnTo>
                  <a:pt x="68" y="610"/>
                </a:lnTo>
                <a:lnTo>
                  <a:pt x="76" y="609"/>
                </a:lnTo>
                <a:lnTo>
                  <a:pt x="76" y="609"/>
                </a:lnTo>
                <a:lnTo>
                  <a:pt x="85" y="607"/>
                </a:lnTo>
                <a:lnTo>
                  <a:pt x="96" y="602"/>
                </a:lnTo>
                <a:lnTo>
                  <a:pt x="128" y="586"/>
                </a:lnTo>
                <a:lnTo>
                  <a:pt x="171" y="564"/>
                </a:lnTo>
                <a:lnTo>
                  <a:pt x="198" y="552"/>
                </a:lnTo>
                <a:lnTo>
                  <a:pt x="227" y="539"/>
                </a:lnTo>
                <a:lnTo>
                  <a:pt x="227" y="539"/>
                </a:lnTo>
                <a:lnTo>
                  <a:pt x="243" y="531"/>
                </a:lnTo>
                <a:lnTo>
                  <a:pt x="261" y="521"/>
                </a:lnTo>
                <a:lnTo>
                  <a:pt x="298" y="500"/>
                </a:lnTo>
                <a:lnTo>
                  <a:pt x="339" y="475"/>
                </a:lnTo>
                <a:lnTo>
                  <a:pt x="379" y="449"/>
                </a:lnTo>
                <a:lnTo>
                  <a:pt x="399" y="437"/>
                </a:lnTo>
                <a:lnTo>
                  <a:pt x="421" y="426"/>
                </a:lnTo>
                <a:lnTo>
                  <a:pt x="441" y="415"/>
                </a:lnTo>
                <a:lnTo>
                  <a:pt x="461" y="407"/>
                </a:lnTo>
                <a:lnTo>
                  <a:pt x="480" y="402"/>
                </a:lnTo>
                <a:lnTo>
                  <a:pt x="500" y="398"/>
                </a:lnTo>
                <a:lnTo>
                  <a:pt x="517" y="395"/>
                </a:lnTo>
                <a:lnTo>
                  <a:pt x="535" y="398"/>
                </a:lnTo>
                <a:lnTo>
                  <a:pt x="535" y="398"/>
                </a:lnTo>
                <a:lnTo>
                  <a:pt x="556" y="402"/>
                </a:lnTo>
                <a:lnTo>
                  <a:pt x="584" y="411"/>
                </a:lnTo>
                <a:lnTo>
                  <a:pt x="618" y="424"/>
                </a:lnTo>
                <a:lnTo>
                  <a:pt x="657" y="438"/>
                </a:lnTo>
                <a:lnTo>
                  <a:pt x="746" y="473"/>
                </a:lnTo>
                <a:lnTo>
                  <a:pt x="839" y="512"/>
                </a:lnTo>
                <a:lnTo>
                  <a:pt x="1003" y="583"/>
                </a:lnTo>
                <a:lnTo>
                  <a:pt x="1076" y="614"/>
                </a:lnTo>
                <a:lnTo>
                  <a:pt x="1076" y="6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6F1766DB-1944-4CEF-9329-E6BD85A8F2C1}"/>
              </a:ext>
            </a:extLst>
          </p:cNvPr>
          <p:cNvSpPr>
            <a:spLocks/>
          </p:cNvSpPr>
          <p:nvPr/>
        </p:nvSpPr>
        <p:spPr bwMode="auto">
          <a:xfrm>
            <a:off x="7721260" y="2752878"/>
            <a:ext cx="1782204" cy="1177804"/>
          </a:xfrm>
          <a:custGeom>
            <a:avLst/>
            <a:gdLst>
              <a:gd name="T0" fmla="*/ 6 w 1265"/>
              <a:gd name="T1" fmla="*/ 716 h 836"/>
              <a:gd name="T2" fmla="*/ 15 w 1265"/>
              <a:gd name="T3" fmla="*/ 734 h 836"/>
              <a:gd name="T4" fmla="*/ 22 w 1265"/>
              <a:gd name="T5" fmla="*/ 736 h 836"/>
              <a:gd name="T6" fmla="*/ 35 w 1265"/>
              <a:gd name="T7" fmla="*/ 726 h 836"/>
              <a:gd name="T8" fmla="*/ 49 w 1265"/>
              <a:gd name="T9" fmla="*/ 713 h 836"/>
              <a:gd name="T10" fmla="*/ 92 w 1265"/>
              <a:gd name="T11" fmla="*/ 700 h 836"/>
              <a:gd name="T12" fmla="*/ 250 w 1265"/>
              <a:gd name="T13" fmla="*/ 649 h 836"/>
              <a:gd name="T14" fmla="*/ 383 w 1265"/>
              <a:gd name="T15" fmla="*/ 614 h 836"/>
              <a:gd name="T16" fmla="*/ 449 w 1265"/>
              <a:gd name="T17" fmla="*/ 602 h 836"/>
              <a:gd name="T18" fmla="*/ 610 w 1265"/>
              <a:gd name="T19" fmla="*/ 591 h 836"/>
              <a:gd name="T20" fmla="*/ 700 w 1265"/>
              <a:gd name="T21" fmla="*/ 597 h 836"/>
              <a:gd name="T22" fmla="*/ 782 w 1265"/>
              <a:gd name="T23" fmla="*/ 634 h 836"/>
              <a:gd name="T24" fmla="*/ 1131 w 1265"/>
              <a:gd name="T25" fmla="*/ 821 h 836"/>
              <a:gd name="T26" fmla="*/ 1161 w 1265"/>
              <a:gd name="T27" fmla="*/ 833 h 836"/>
              <a:gd name="T28" fmla="*/ 1180 w 1265"/>
              <a:gd name="T29" fmla="*/ 834 h 836"/>
              <a:gd name="T30" fmla="*/ 1195 w 1265"/>
              <a:gd name="T31" fmla="*/ 828 h 836"/>
              <a:gd name="T32" fmla="*/ 1216 w 1265"/>
              <a:gd name="T33" fmla="*/ 799 h 836"/>
              <a:gd name="T34" fmla="*/ 1242 w 1265"/>
              <a:gd name="T35" fmla="*/ 754 h 836"/>
              <a:gd name="T36" fmla="*/ 1263 w 1265"/>
              <a:gd name="T37" fmla="*/ 708 h 836"/>
              <a:gd name="T38" fmla="*/ 1265 w 1265"/>
              <a:gd name="T39" fmla="*/ 684 h 836"/>
              <a:gd name="T40" fmla="*/ 1242 w 1265"/>
              <a:gd name="T41" fmla="*/ 570 h 836"/>
              <a:gd name="T42" fmla="*/ 1229 w 1265"/>
              <a:gd name="T43" fmla="*/ 539 h 836"/>
              <a:gd name="T44" fmla="*/ 1219 w 1265"/>
              <a:gd name="T45" fmla="*/ 504 h 836"/>
              <a:gd name="T46" fmla="*/ 1219 w 1265"/>
              <a:gd name="T47" fmla="*/ 455 h 836"/>
              <a:gd name="T48" fmla="*/ 1223 w 1265"/>
              <a:gd name="T49" fmla="*/ 350 h 836"/>
              <a:gd name="T50" fmla="*/ 1222 w 1265"/>
              <a:gd name="T51" fmla="*/ 324 h 836"/>
              <a:gd name="T52" fmla="*/ 1214 w 1265"/>
              <a:gd name="T53" fmla="*/ 291 h 836"/>
              <a:gd name="T54" fmla="*/ 1191 w 1265"/>
              <a:gd name="T55" fmla="*/ 247 h 836"/>
              <a:gd name="T56" fmla="*/ 1159 w 1265"/>
              <a:gd name="T57" fmla="*/ 200 h 836"/>
              <a:gd name="T58" fmla="*/ 1140 w 1265"/>
              <a:gd name="T59" fmla="*/ 177 h 836"/>
              <a:gd name="T60" fmla="*/ 1110 w 1265"/>
              <a:gd name="T61" fmla="*/ 145 h 836"/>
              <a:gd name="T62" fmla="*/ 1098 w 1265"/>
              <a:gd name="T63" fmla="*/ 122 h 836"/>
              <a:gd name="T64" fmla="*/ 1093 w 1265"/>
              <a:gd name="T65" fmla="*/ 106 h 836"/>
              <a:gd name="T66" fmla="*/ 1058 w 1265"/>
              <a:gd name="T67" fmla="*/ 52 h 836"/>
              <a:gd name="T68" fmla="*/ 1030 w 1265"/>
              <a:gd name="T69" fmla="*/ 15 h 836"/>
              <a:gd name="T70" fmla="*/ 1004 w 1265"/>
              <a:gd name="T71" fmla="*/ 1 h 836"/>
              <a:gd name="T72" fmla="*/ 973 w 1265"/>
              <a:gd name="T73" fmla="*/ 0 h 836"/>
              <a:gd name="T74" fmla="*/ 932 w 1265"/>
              <a:gd name="T75" fmla="*/ 4 h 836"/>
              <a:gd name="T76" fmla="*/ 913 w 1265"/>
              <a:gd name="T77" fmla="*/ 13 h 836"/>
              <a:gd name="T78" fmla="*/ 884 w 1265"/>
              <a:gd name="T79" fmla="*/ 60 h 836"/>
              <a:gd name="T80" fmla="*/ 787 w 1265"/>
              <a:gd name="T81" fmla="*/ 243 h 836"/>
              <a:gd name="T82" fmla="*/ 741 w 1265"/>
              <a:gd name="T83" fmla="*/ 335 h 836"/>
              <a:gd name="T84" fmla="*/ 679 w 1265"/>
              <a:gd name="T85" fmla="*/ 479 h 836"/>
              <a:gd name="T86" fmla="*/ 647 w 1265"/>
              <a:gd name="T87" fmla="*/ 531 h 836"/>
              <a:gd name="T88" fmla="*/ 634 w 1265"/>
              <a:gd name="T89" fmla="*/ 543 h 836"/>
              <a:gd name="T90" fmla="*/ 529 w 1265"/>
              <a:gd name="T91" fmla="*/ 569 h 836"/>
              <a:gd name="T92" fmla="*/ 427 w 1265"/>
              <a:gd name="T93" fmla="*/ 583 h 836"/>
              <a:gd name="T94" fmla="*/ 390 w 1265"/>
              <a:gd name="T95" fmla="*/ 587 h 836"/>
              <a:gd name="T96" fmla="*/ 294 w 1265"/>
              <a:gd name="T97" fmla="*/ 608 h 836"/>
              <a:gd name="T98" fmla="*/ 177 w 1265"/>
              <a:gd name="T99" fmla="*/ 641 h 836"/>
              <a:gd name="T100" fmla="*/ 104 w 1265"/>
              <a:gd name="T101" fmla="*/ 663 h 836"/>
              <a:gd name="T102" fmla="*/ 10 w 1265"/>
              <a:gd name="T103" fmla="*/ 691 h 836"/>
              <a:gd name="T104" fmla="*/ 0 w 1265"/>
              <a:gd name="T105" fmla="*/ 70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65" h="836">
                <a:moveTo>
                  <a:pt x="0" y="703"/>
                </a:moveTo>
                <a:lnTo>
                  <a:pt x="0" y="703"/>
                </a:lnTo>
                <a:lnTo>
                  <a:pt x="6" y="716"/>
                </a:lnTo>
                <a:lnTo>
                  <a:pt x="10" y="727"/>
                </a:lnTo>
                <a:lnTo>
                  <a:pt x="12" y="731"/>
                </a:lnTo>
                <a:lnTo>
                  <a:pt x="15" y="734"/>
                </a:lnTo>
                <a:lnTo>
                  <a:pt x="18" y="735"/>
                </a:lnTo>
                <a:lnTo>
                  <a:pt x="22" y="736"/>
                </a:lnTo>
                <a:lnTo>
                  <a:pt x="22" y="736"/>
                </a:lnTo>
                <a:lnTo>
                  <a:pt x="26" y="735"/>
                </a:lnTo>
                <a:lnTo>
                  <a:pt x="30" y="732"/>
                </a:lnTo>
                <a:lnTo>
                  <a:pt x="35" y="726"/>
                </a:lnTo>
                <a:lnTo>
                  <a:pt x="42" y="718"/>
                </a:lnTo>
                <a:lnTo>
                  <a:pt x="46" y="715"/>
                </a:lnTo>
                <a:lnTo>
                  <a:pt x="49" y="713"/>
                </a:lnTo>
                <a:lnTo>
                  <a:pt x="49" y="713"/>
                </a:lnTo>
                <a:lnTo>
                  <a:pt x="62" y="711"/>
                </a:lnTo>
                <a:lnTo>
                  <a:pt x="92" y="700"/>
                </a:lnTo>
                <a:lnTo>
                  <a:pt x="136" y="685"/>
                </a:lnTo>
                <a:lnTo>
                  <a:pt x="188" y="668"/>
                </a:lnTo>
                <a:lnTo>
                  <a:pt x="250" y="649"/>
                </a:lnTo>
                <a:lnTo>
                  <a:pt x="316" y="630"/>
                </a:lnTo>
                <a:lnTo>
                  <a:pt x="349" y="622"/>
                </a:lnTo>
                <a:lnTo>
                  <a:pt x="383" y="614"/>
                </a:lnTo>
                <a:lnTo>
                  <a:pt x="416" y="608"/>
                </a:lnTo>
                <a:lnTo>
                  <a:pt x="449" y="602"/>
                </a:lnTo>
                <a:lnTo>
                  <a:pt x="449" y="602"/>
                </a:lnTo>
                <a:lnTo>
                  <a:pt x="509" y="595"/>
                </a:lnTo>
                <a:lnTo>
                  <a:pt x="563" y="591"/>
                </a:lnTo>
                <a:lnTo>
                  <a:pt x="610" y="591"/>
                </a:lnTo>
                <a:lnTo>
                  <a:pt x="647" y="593"/>
                </a:lnTo>
                <a:lnTo>
                  <a:pt x="678" y="594"/>
                </a:lnTo>
                <a:lnTo>
                  <a:pt x="700" y="597"/>
                </a:lnTo>
                <a:lnTo>
                  <a:pt x="718" y="599"/>
                </a:lnTo>
                <a:lnTo>
                  <a:pt x="718" y="599"/>
                </a:lnTo>
                <a:lnTo>
                  <a:pt x="782" y="634"/>
                </a:lnTo>
                <a:lnTo>
                  <a:pt x="925" y="712"/>
                </a:lnTo>
                <a:lnTo>
                  <a:pt x="1076" y="793"/>
                </a:lnTo>
                <a:lnTo>
                  <a:pt x="1131" y="821"/>
                </a:lnTo>
                <a:lnTo>
                  <a:pt x="1149" y="829"/>
                </a:lnTo>
                <a:lnTo>
                  <a:pt x="1161" y="833"/>
                </a:lnTo>
                <a:lnTo>
                  <a:pt x="1161" y="833"/>
                </a:lnTo>
                <a:lnTo>
                  <a:pt x="1168" y="836"/>
                </a:lnTo>
                <a:lnTo>
                  <a:pt x="1175" y="836"/>
                </a:lnTo>
                <a:lnTo>
                  <a:pt x="1180" y="834"/>
                </a:lnTo>
                <a:lnTo>
                  <a:pt x="1186" y="833"/>
                </a:lnTo>
                <a:lnTo>
                  <a:pt x="1191" y="832"/>
                </a:lnTo>
                <a:lnTo>
                  <a:pt x="1195" y="828"/>
                </a:lnTo>
                <a:lnTo>
                  <a:pt x="1203" y="821"/>
                </a:lnTo>
                <a:lnTo>
                  <a:pt x="1210" y="810"/>
                </a:lnTo>
                <a:lnTo>
                  <a:pt x="1216" y="799"/>
                </a:lnTo>
                <a:lnTo>
                  <a:pt x="1229" y="777"/>
                </a:lnTo>
                <a:lnTo>
                  <a:pt x="1229" y="777"/>
                </a:lnTo>
                <a:lnTo>
                  <a:pt x="1242" y="754"/>
                </a:lnTo>
                <a:lnTo>
                  <a:pt x="1255" y="731"/>
                </a:lnTo>
                <a:lnTo>
                  <a:pt x="1259" y="720"/>
                </a:lnTo>
                <a:lnTo>
                  <a:pt x="1263" y="708"/>
                </a:lnTo>
                <a:lnTo>
                  <a:pt x="1265" y="696"/>
                </a:lnTo>
                <a:lnTo>
                  <a:pt x="1265" y="684"/>
                </a:lnTo>
                <a:lnTo>
                  <a:pt x="1265" y="684"/>
                </a:lnTo>
                <a:lnTo>
                  <a:pt x="1254" y="621"/>
                </a:lnTo>
                <a:lnTo>
                  <a:pt x="1247" y="590"/>
                </a:lnTo>
                <a:lnTo>
                  <a:pt x="1242" y="570"/>
                </a:lnTo>
                <a:lnTo>
                  <a:pt x="1242" y="570"/>
                </a:lnTo>
                <a:lnTo>
                  <a:pt x="1237" y="557"/>
                </a:lnTo>
                <a:lnTo>
                  <a:pt x="1229" y="539"/>
                </a:lnTo>
                <a:lnTo>
                  <a:pt x="1225" y="530"/>
                </a:lnTo>
                <a:lnTo>
                  <a:pt x="1222" y="518"/>
                </a:lnTo>
                <a:lnTo>
                  <a:pt x="1219" y="504"/>
                </a:lnTo>
                <a:lnTo>
                  <a:pt x="1218" y="488"/>
                </a:lnTo>
                <a:lnTo>
                  <a:pt x="1218" y="488"/>
                </a:lnTo>
                <a:lnTo>
                  <a:pt x="1219" y="455"/>
                </a:lnTo>
                <a:lnTo>
                  <a:pt x="1220" y="417"/>
                </a:lnTo>
                <a:lnTo>
                  <a:pt x="1223" y="382"/>
                </a:lnTo>
                <a:lnTo>
                  <a:pt x="1223" y="350"/>
                </a:lnTo>
                <a:lnTo>
                  <a:pt x="1223" y="350"/>
                </a:lnTo>
                <a:lnTo>
                  <a:pt x="1223" y="337"/>
                </a:lnTo>
                <a:lnTo>
                  <a:pt x="1222" y="324"/>
                </a:lnTo>
                <a:lnTo>
                  <a:pt x="1220" y="314"/>
                </a:lnTo>
                <a:lnTo>
                  <a:pt x="1218" y="303"/>
                </a:lnTo>
                <a:lnTo>
                  <a:pt x="1214" y="291"/>
                </a:lnTo>
                <a:lnTo>
                  <a:pt x="1207" y="279"/>
                </a:lnTo>
                <a:lnTo>
                  <a:pt x="1191" y="247"/>
                </a:lnTo>
                <a:lnTo>
                  <a:pt x="1191" y="247"/>
                </a:lnTo>
                <a:lnTo>
                  <a:pt x="1182" y="231"/>
                </a:lnTo>
                <a:lnTo>
                  <a:pt x="1173" y="217"/>
                </a:lnTo>
                <a:lnTo>
                  <a:pt x="1159" y="200"/>
                </a:lnTo>
                <a:lnTo>
                  <a:pt x="1148" y="188"/>
                </a:lnTo>
                <a:lnTo>
                  <a:pt x="1140" y="177"/>
                </a:lnTo>
                <a:lnTo>
                  <a:pt x="1140" y="177"/>
                </a:lnTo>
                <a:lnTo>
                  <a:pt x="1129" y="165"/>
                </a:lnTo>
                <a:lnTo>
                  <a:pt x="1117" y="151"/>
                </a:lnTo>
                <a:lnTo>
                  <a:pt x="1110" y="145"/>
                </a:lnTo>
                <a:lnTo>
                  <a:pt x="1105" y="138"/>
                </a:lnTo>
                <a:lnTo>
                  <a:pt x="1101" y="130"/>
                </a:lnTo>
                <a:lnTo>
                  <a:pt x="1098" y="122"/>
                </a:lnTo>
                <a:lnTo>
                  <a:pt x="1098" y="122"/>
                </a:lnTo>
                <a:lnTo>
                  <a:pt x="1096" y="114"/>
                </a:lnTo>
                <a:lnTo>
                  <a:pt x="1093" y="106"/>
                </a:lnTo>
                <a:lnTo>
                  <a:pt x="1084" y="90"/>
                </a:lnTo>
                <a:lnTo>
                  <a:pt x="1058" y="52"/>
                </a:lnTo>
                <a:lnTo>
                  <a:pt x="1058" y="52"/>
                </a:lnTo>
                <a:lnTo>
                  <a:pt x="1043" y="31"/>
                </a:lnTo>
                <a:lnTo>
                  <a:pt x="1037" y="23"/>
                </a:lnTo>
                <a:lnTo>
                  <a:pt x="1030" y="15"/>
                </a:lnTo>
                <a:lnTo>
                  <a:pt x="1022" y="9"/>
                </a:lnTo>
                <a:lnTo>
                  <a:pt x="1014" y="4"/>
                </a:lnTo>
                <a:lnTo>
                  <a:pt x="1004" y="1"/>
                </a:lnTo>
                <a:lnTo>
                  <a:pt x="995" y="0"/>
                </a:lnTo>
                <a:lnTo>
                  <a:pt x="995" y="0"/>
                </a:lnTo>
                <a:lnTo>
                  <a:pt x="973" y="0"/>
                </a:lnTo>
                <a:lnTo>
                  <a:pt x="952" y="0"/>
                </a:lnTo>
                <a:lnTo>
                  <a:pt x="941" y="1"/>
                </a:lnTo>
                <a:lnTo>
                  <a:pt x="932" y="4"/>
                </a:lnTo>
                <a:lnTo>
                  <a:pt x="922" y="8"/>
                </a:lnTo>
                <a:lnTo>
                  <a:pt x="913" y="13"/>
                </a:lnTo>
                <a:lnTo>
                  <a:pt x="913" y="13"/>
                </a:lnTo>
                <a:lnTo>
                  <a:pt x="909" y="20"/>
                </a:lnTo>
                <a:lnTo>
                  <a:pt x="901" y="29"/>
                </a:lnTo>
                <a:lnTo>
                  <a:pt x="884" y="60"/>
                </a:lnTo>
                <a:lnTo>
                  <a:pt x="861" y="100"/>
                </a:lnTo>
                <a:lnTo>
                  <a:pt x="835" y="147"/>
                </a:lnTo>
                <a:lnTo>
                  <a:pt x="787" y="243"/>
                </a:lnTo>
                <a:lnTo>
                  <a:pt x="753" y="310"/>
                </a:lnTo>
                <a:lnTo>
                  <a:pt x="753" y="310"/>
                </a:lnTo>
                <a:lnTo>
                  <a:pt x="741" y="335"/>
                </a:lnTo>
                <a:lnTo>
                  <a:pt x="728" y="369"/>
                </a:lnTo>
                <a:lnTo>
                  <a:pt x="697" y="442"/>
                </a:lnTo>
                <a:lnTo>
                  <a:pt x="679" y="479"/>
                </a:lnTo>
                <a:lnTo>
                  <a:pt x="663" y="508"/>
                </a:lnTo>
                <a:lnTo>
                  <a:pt x="655" y="522"/>
                </a:lnTo>
                <a:lnTo>
                  <a:pt x="647" y="531"/>
                </a:lnTo>
                <a:lnTo>
                  <a:pt x="641" y="539"/>
                </a:lnTo>
                <a:lnTo>
                  <a:pt x="634" y="543"/>
                </a:lnTo>
                <a:lnTo>
                  <a:pt x="634" y="543"/>
                </a:lnTo>
                <a:lnTo>
                  <a:pt x="616" y="548"/>
                </a:lnTo>
                <a:lnTo>
                  <a:pt x="591" y="555"/>
                </a:lnTo>
                <a:lnTo>
                  <a:pt x="529" y="569"/>
                </a:lnTo>
                <a:lnTo>
                  <a:pt x="467" y="579"/>
                </a:lnTo>
                <a:lnTo>
                  <a:pt x="443" y="582"/>
                </a:lnTo>
                <a:lnTo>
                  <a:pt x="427" y="583"/>
                </a:lnTo>
                <a:lnTo>
                  <a:pt x="427" y="583"/>
                </a:lnTo>
                <a:lnTo>
                  <a:pt x="411" y="585"/>
                </a:lnTo>
                <a:lnTo>
                  <a:pt x="390" y="587"/>
                </a:lnTo>
                <a:lnTo>
                  <a:pt x="361" y="593"/>
                </a:lnTo>
                <a:lnTo>
                  <a:pt x="329" y="599"/>
                </a:lnTo>
                <a:lnTo>
                  <a:pt x="294" y="608"/>
                </a:lnTo>
                <a:lnTo>
                  <a:pt x="257" y="617"/>
                </a:lnTo>
                <a:lnTo>
                  <a:pt x="216" y="628"/>
                </a:lnTo>
                <a:lnTo>
                  <a:pt x="177" y="641"/>
                </a:lnTo>
                <a:lnTo>
                  <a:pt x="177" y="641"/>
                </a:lnTo>
                <a:lnTo>
                  <a:pt x="138" y="653"/>
                </a:lnTo>
                <a:lnTo>
                  <a:pt x="104" y="663"/>
                </a:lnTo>
                <a:lnTo>
                  <a:pt x="46" y="679"/>
                </a:lnTo>
                <a:lnTo>
                  <a:pt x="24" y="684"/>
                </a:lnTo>
                <a:lnTo>
                  <a:pt x="10" y="691"/>
                </a:lnTo>
                <a:lnTo>
                  <a:pt x="4" y="693"/>
                </a:lnTo>
                <a:lnTo>
                  <a:pt x="2" y="696"/>
                </a:lnTo>
                <a:lnTo>
                  <a:pt x="0" y="700"/>
                </a:lnTo>
                <a:lnTo>
                  <a:pt x="0" y="703"/>
                </a:lnTo>
                <a:lnTo>
                  <a:pt x="0" y="7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228D70FA-4F27-4F38-8CB1-5248EC16A768}"/>
              </a:ext>
            </a:extLst>
          </p:cNvPr>
          <p:cNvSpPr>
            <a:spLocks/>
          </p:cNvSpPr>
          <p:nvPr/>
        </p:nvSpPr>
        <p:spPr bwMode="auto">
          <a:xfrm>
            <a:off x="6226664" y="2826713"/>
            <a:ext cx="1298112" cy="1544214"/>
          </a:xfrm>
          <a:custGeom>
            <a:avLst/>
            <a:gdLst>
              <a:gd name="T0" fmla="*/ 20 w 749"/>
              <a:gd name="T1" fmla="*/ 880 h 891"/>
              <a:gd name="T2" fmla="*/ 27 w 749"/>
              <a:gd name="T3" fmla="*/ 890 h 891"/>
              <a:gd name="T4" fmla="*/ 40 w 749"/>
              <a:gd name="T5" fmla="*/ 888 h 891"/>
              <a:gd name="T6" fmla="*/ 64 w 749"/>
              <a:gd name="T7" fmla="*/ 866 h 891"/>
              <a:gd name="T8" fmla="*/ 218 w 749"/>
              <a:gd name="T9" fmla="*/ 698 h 891"/>
              <a:gd name="T10" fmla="*/ 251 w 749"/>
              <a:gd name="T11" fmla="*/ 647 h 891"/>
              <a:gd name="T12" fmla="*/ 284 w 749"/>
              <a:gd name="T13" fmla="*/ 576 h 891"/>
              <a:gd name="T14" fmla="*/ 321 w 749"/>
              <a:gd name="T15" fmla="*/ 550 h 891"/>
              <a:gd name="T16" fmla="*/ 393 w 749"/>
              <a:gd name="T17" fmla="*/ 534 h 891"/>
              <a:gd name="T18" fmla="*/ 440 w 749"/>
              <a:gd name="T19" fmla="*/ 538 h 891"/>
              <a:gd name="T20" fmla="*/ 678 w 749"/>
              <a:gd name="T21" fmla="*/ 584 h 891"/>
              <a:gd name="T22" fmla="*/ 725 w 749"/>
              <a:gd name="T23" fmla="*/ 586 h 891"/>
              <a:gd name="T24" fmla="*/ 745 w 749"/>
              <a:gd name="T25" fmla="*/ 565 h 891"/>
              <a:gd name="T26" fmla="*/ 749 w 749"/>
              <a:gd name="T27" fmla="*/ 550 h 891"/>
              <a:gd name="T28" fmla="*/ 730 w 749"/>
              <a:gd name="T29" fmla="*/ 510 h 891"/>
              <a:gd name="T30" fmla="*/ 722 w 749"/>
              <a:gd name="T31" fmla="*/ 478 h 891"/>
              <a:gd name="T32" fmla="*/ 712 w 749"/>
              <a:gd name="T33" fmla="*/ 340 h 891"/>
              <a:gd name="T34" fmla="*/ 699 w 749"/>
              <a:gd name="T35" fmla="*/ 303 h 891"/>
              <a:gd name="T36" fmla="*/ 653 w 749"/>
              <a:gd name="T37" fmla="*/ 262 h 891"/>
              <a:gd name="T38" fmla="*/ 621 w 749"/>
              <a:gd name="T39" fmla="*/ 236 h 891"/>
              <a:gd name="T40" fmla="*/ 614 w 749"/>
              <a:gd name="T41" fmla="*/ 212 h 891"/>
              <a:gd name="T42" fmla="*/ 596 w 749"/>
              <a:gd name="T43" fmla="*/ 184 h 891"/>
              <a:gd name="T44" fmla="*/ 521 w 749"/>
              <a:gd name="T45" fmla="*/ 102 h 891"/>
              <a:gd name="T46" fmla="*/ 463 w 749"/>
              <a:gd name="T47" fmla="*/ 59 h 891"/>
              <a:gd name="T48" fmla="*/ 423 w 749"/>
              <a:gd name="T49" fmla="*/ 16 h 891"/>
              <a:gd name="T50" fmla="*/ 388 w 749"/>
              <a:gd name="T51" fmla="*/ 3 h 891"/>
              <a:gd name="T52" fmla="*/ 338 w 749"/>
              <a:gd name="T53" fmla="*/ 3 h 891"/>
              <a:gd name="T54" fmla="*/ 303 w 749"/>
              <a:gd name="T55" fmla="*/ 11 h 891"/>
              <a:gd name="T56" fmla="*/ 243 w 749"/>
              <a:gd name="T57" fmla="*/ 14 h 891"/>
              <a:gd name="T58" fmla="*/ 186 w 749"/>
              <a:gd name="T59" fmla="*/ 20 h 891"/>
              <a:gd name="T60" fmla="*/ 149 w 749"/>
              <a:gd name="T61" fmla="*/ 43 h 891"/>
              <a:gd name="T62" fmla="*/ 118 w 749"/>
              <a:gd name="T63" fmla="*/ 70 h 891"/>
              <a:gd name="T64" fmla="*/ 64 w 749"/>
              <a:gd name="T65" fmla="*/ 102 h 891"/>
              <a:gd name="T66" fmla="*/ 49 w 749"/>
              <a:gd name="T67" fmla="*/ 120 h 891"/>
              <a:gd name="T68" fmla="*/ 36 w 749"/>
              <a:gd name="T69" fmla="*/ 140 h 891"/>
              <a:gd name="T70" fmla="*/ 22 w 749"/>
              <a:gd name="T71" fmla="*/ 176 h 891"/>
              <a:gd name="T72" fmla="*/ 22 w 749"/>
              <a:gd name="T73" fmla="*/ 204 h 891"/>
              <a:gd name="T74" fmla="*/ 67 w 749"/>
              <a:gd name="T75" fmla="*/ 247 h 891"/>
              <a:gd name="T76" fmla="*/ 107 w 749"/>
              <a:gd name="T77" fmla="*/ 290 h 891"/>
              <a:gd name="T78" fmla="*/ 198 w 749"/>
              <a:gd name="T79" fmla="*/ 423 h 891"/>
              <a:gd name="T80" fmla="*/ 235 w 749"/>
              <a:gd name="T81" fmla="*/ 498 h 891"/>
              <a:gd name="T82" fmla="*/ 251 w 749"/>
              <a:gd name="T83" fmla="*/ 561 h 891"/>
              <a:gd name="T84" fmla="*/ 243 w 749"/>
              <a:gd name="T85" fmla="*/ 597 h 891"/>
              <a:gd name="T86" fmla="*/ 202 w 749"/>
              <a:gd name="T87" fmla="*/ 683 h 891"/>
              <a:gd name="T88" fmla="*/ 163 w 749"/>
              <a:gd name="T89" fmla="*/ 726 h 891"/>
              <a:gd name="T90" fmla="*/ 67 w 749"/>
              <a:gd name="T91" fmla="*/ 828 h 891"/>
              <a:gd name="T92" fmla="*/ 18 w 749"/>
              <a:gd name="T93" fmla="*/ 852 h 891"/>
              <a:gd name="T94" fmla="*/ 0 w 749"/>
              <a:gd name="T95" fmla="*/ 866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49" h="891">
                <a:moveTo>
                  <a:pt x="6" y="871"/>
                </a:moveTo>
                <a:lnTo>
                  <a:pt x="6" y="871"/>
                </a:lnTo>
                <a:lnTo>
                  <a:pt x="14" y="876"/>
                </a:lnTo>
                <a:lnTo>
                  <a:pt x="20" y="880"/>
                </a:lnTo>
                <a:lnTo>
                  <a:pt x="22" y="884"/>
                </a:lnTo>
                <a:lnTo>
                  <a:pt x="24" y="887"/>
                </a:lnTo>
                <a:lnTo>
                  <a:pt x="25" y="888"/>
                </a:lnTo>
                <a:lnTo>
                  <a:pt x="27" y="890"/>
                </a:lnTo>
                <a:lnTo>
                  <a:pt x="29" y="891"/>
                </a:lnTo>
                <a:lnTo>
                  <a:pt x="33" y="890"/>
                </a:lnTo>
                <a:lnTo>
                  <a:pt x="33" y="890"/>
                </a:lnTo>
                <a:lnTo>
                  <a:pt x="40" y="888"/>
                </a:lnTo>
                <a:lnTo>
                  <a:pt x="44" y="886"/>
                </a:lnTo>
                <a:lnTo>
                  <a:pt x="52" y="879"/>
                </a:lnTo>
                <a:lnTo>
                  <a:pt x="64" y="866"/>
                </a:lnTo>
                <a:lnTo>
                  <a:pt x="64" y="866"/>
                </a:lnTo>
                <a:lnTo>
                  <a:pt x="131" y="792"/>
                </a:lnTo>
                <a:lnTo>
                  <a:pt x="181" y="737"/>
                </a:lnTo>
                <a:lnTo>
                  <a:pt x="218" y="698"/>
                </a:lnTo>
                <a:lnTo>
                  <a:pt x="218" y="698"/>
                </a:lnTo>
                <a:lnTo>
                  <a:pt x="224" y="691"/>
                </a:lnTo>
                <a:lnTo>
                  <a:pt x="231" y="683"/>
                </a:lnTo>
                <a:lnTo>
                  <a:pt x="241" y="666"/>
                </a:lnTo>
                <a:lnTo>
                  <a:pt x="251" y="647"/>
                </a:lnTo>
                <a:lnTo>
                  <a:pt x="260" y="627"/>
                </a:lnTo>
                <a:lnTo>
                  <a:pt x="275" y="593"/>
                </a:lnTo>
                <a:lnTo>
                  <a:pt x="280" y="581"/>
                </a:lnTo>
                <a:lnTo>
                  <a:pt x="284" y="576"/>
                </a:lnTo>
                <a:lnTo>
                  <a:pt x="284" y="576"/>
                </a:lnTo>
                <a:lnTo>
                  <a:pt x="296" y="565"/>
                </a:lnTo>
                <a:lnTo>
                  <a:pt x="307" y="558"/>
                </a:lnTo>
                <a:lnTo>
                  <a:pt x="321" y="550"/>
                </a:lnTo>
                <a:lnTo>
                  <a:pt x="337" y="544"/>
                </a:lnTo>
                <a:lnTo>
                  <a:pt x="357" y="538"/>
                </a:lnTo>
                <a:lnTo>
                  <a:pt x="380" y="535"/>
                </a:lnTo>
                <a:lnTo>
                  <a:pt x="393" y="534"/>
                </a:lnTo>
                <a:lnTo>
                  <a:pt x="406" y="534"/>
                </a:lnTo>
                <a:lnTo>
                  <a:pt x="406" y="534"/>
                </a:lnTo>
                <a:lnTo>
                  <a:pt x="421" y="535"/>
                </a:lnTo>
                <a:lnTo>
                  <a:pt x="440" y="538"/>
                </a:lnTo>
                <a:lnTo>
                  <a:pt x="484" y="545"/>
                </a:lnTo>
                <a:lnTo>
                  <a:pt x="586" y="566"/>
                </a:lnTo>
                <a:lnTo>
                  <a:pt x="636" y="576"/>
                </a:lnTo>
                <a:lnTo>
                  <a:pt x="678" y="584"/>
                </a:lnTo>
                <a:lnTo>
                  <a:pt x="695" y="586"/>
                </a:lnTo>
                <a:lnTo>
                  <a:pt x="708" y="588"/>
                </a:lnTo>
                <a:lnTo>
                  <a:pt x="719" y="588"/>
                </a:lnTo>
                <a:lnTo>
                  <a:pt x="725" y="586"/>
                </a:lnTo>
                <a:lnTo>
                  <a:pt x="725" y="586"/>
                </a:lnTo>
                <a:lnTo>
                  <a:pt x="735" y="577"/>
                </a:lnTo>
                <a:lnTo>
                  <a:pt x="742" y="569"/>
                </a:lnTo>
                <a:lnTo>
                  <a:pt x="745" y="565"/>
                </a:lnTo>
                <a:lnTo>
                  <a:pt x="747" y="561"/>
                </a:lnTo>
                <a:lnTo>
                  <a:pt x="749" y="557"/>
                </a:lnTo>
                <a:lnTo>
                  <a:pt x="749" y="550"/>
                </a:lnTo>
                <a:lnTo>
                  <a:pt x="749" y="550"/>
                </a:lnTo>
                <a:lnTo>
                  <a:pt x="747" y="544"/>
                </a:lnTo>
                <a:lnTo>
                  <a:pt x="745" y="537"/>
                </a:lnTo>
                <a:lnTo>
                  <a:pt x="735" y="521"/>
                </a:lnTo>
                <a:lnTo>
                  <a:pt x="730" y="510"/>
                </a:lnTo>
                <a:lnTo>
                  <a:pt x="726" y="501"/>
                </a:lnTo>
                <a:lnTo>
                  <a:pt x="722" y="490"/>
                </a:lnTo>
                <a:lnTo>
                  <a:pt x="722" y="478"/>
                </a:lnTo>
                <a:lnTo>
                  <a:pt x="722" y="478"/>
                </a:lnTo>
                <a:lnTo>
                  <a:pt x="721" y="442"/>
                </a:lnTo>
                <a:lnTo>
                  <a:pt x="719" y="391"/>
                </a:lnTo>
                <a:lnTo>
                  <a:pt x="717" y="364"/>
                </a:lnTo>
                <a:lnTo>
                  <a:pt x="712" y="340"/>
                </a:lnTo>
                <a:lnTo>
                  <a:pt x="707" y="319"/>
                </a:lnTo>
                <a:lnTo>
                  <a:pt x="703" y="310"/>
                </a:lnTo>
                <a:lnTo>
                  <a:pt x="699" y="303"/>
                </a:lnTo>
                <a:lnTo>
                  <a:pt x="699" y="303"/>
                </a:lnTo>
                <a:lnTo>
                  <a:pt x="690" y="291"/>
                </a:lnTo>
                <a:lnTo>
                  <a:pt x="679" y="281"/>
                </a:lnTo>
                <a:lnTo>
                  <a:pt x="667" y="271"/>
                </a:lnTo>
                <a:lnTo>
                  <a:pt x="653" y="262"/>
                </a:lnTo>
                <a:lnTo>
                  <a:pt x="632" y="246"/>
                </a:lnTo>
                <a:lnTo>
                  <a:pt x="625" y="240"/>
                </a:lnTo>
                <a:lnTo>
                  <a:pt x="621" y="236"/>
                </a:lnTo>
                <a:lnTo>
                  <a:pt x="621" y="236"/>
                </a:lnTo>
                <a:lnTo>
                  <a:pt x="620" y="232"/>
                </a:lnTo>
                <a:lnTo>
                  <a:pt x="619" y="228"/>
                </a:lnTo>
                <a:lnTo>
                  <a:pt x="617" y="218"/>
                </a:lnTo>
                <a:lnTo>
                  <a:pt x="614" y="212"/>
                </a:lnTo>
                <a:lnTo>
                  <a:pt x="610" y="204"/>
                </a:lnTo>
                <a:lnTo>
                  <a:pt x="605" y="195"/>
                </a:lnTo>
                <a:lnTo>
                  <a:pt x="596" y="184"/>
                </a:lnTo>
                <a:lnTo>
                  <a:pt x="596" y="184"/>
                </a:lnTo>
                <a:lnTo>
                  <a:pt x="561" y="141"/>
                </a:lnTo>
                <a:lnTo>
                  <a:pt x="543" y="122"/>
                </a:lnTo>
                <a:lnTo>
                  <a:pt x="533" y="113"/>
                </a:lnTo>
                <a:lnTo>
                  <a:pt x="521" y="102"/>
                </a:lnTo>
                <a:lnTo>
                  <a:pt x="521" y="102"/>
                </a:lnTo>
                <a:lnTo>
                  <a:pt x="492" y="81"/>
                </a:lnTo>
                <a:lnTo>
                  <a:pt x="463" y="59"/>
                </a:lnTo>
                <a:lnTo>
                  <a:pt x="463" y="59"/>
                </a:lnTo>
                <a:lnTo>
                  <a:pt x="451" y="50"/>
                </a:lnTo>
                <a:lnTo>
                  <a:pt x="443" y="40"/>
                </a:lnTo>
                <a:lnTo>
                  <a:pt x="429" y="23"/>
                </a:lnTo>
                <a:lnTo>
                  <a:pt x="423" y="16"/>
                </a:lnTo>
                <a:lnTo>
                  <a:pt x="414" y="11"/>
                </a:lnTo>
                <a:lnTo>
                  <a:pt x="402" y="6"/>
                </a:lnTo>
                <a:lnTo>
                  <a:pt x="388" y="3"/>
                </a:lnTo>
                <a:lnTo>
                  <a:pt x="388" y="3"/>
                </a:lnTo>
                <a:lnTo>
                  <a:pt x="370" y="0"/>
                </a:lnTo>
                <a:lnTo>
                  <a:pt x="357" y="0"/>
                </a:lnTo>
                <a:lnTo>
                  <a:pt x="346" y="0"/>
                </a:lnTo>
                <a:lnTo>
                  <a:pt x="338" y="3"/>
                </a:lnTo>
                <a:lnTo>
                  <a:pt x="322" y="7"/>
                </a:lnTo>
                <a:lnTo>
                  <a:pt x="312" y="10"/>
                </a:lnTo>
                <a:lnTo>
                  <a:pt x="303" y="11"/>
                </a:lnTo>
                <a:lnTo>
                  <a:pt x="303" y="11"/>
                </a:lnTo>
                <a:lnTo>
                  <a:pt x="284" y="11"/>
                </a:lnTo>
                <a:lnTo>
                  <a:pt x="272" y="12"/>
                </a:lnTo>
                <a:lnTo>
                  <a:pt x="260" y="12"/>
                </a:lnTo>
                <a:lnTo>
                  <a:pt x="243" y="14"/>
                </a:lnTo>
                <a:lnTo>
                  <a:pt x="243" y="14"/>
                </a:lnTo>
                <a:lnTo>
                  <a:pt x="223" y="15"/>
                </a:lnTo>
                <a:lnTo>
                  <a:pt x="204" y="16"/>
                </a:lnTo>
                <a:lnTo>
                  <a:pt x="186" y="20"/>
                </a:lnTo>
                <a:lnTo>
                  <a:pt x="178" y="23"/>
                </a:lnTo>
                <a:lnTo>
                  <a:pt x="173" y="27"/>
                </a:lnTo>
                <a:lnTo>
                  <a:pt x="173" y="27"/>
                </a:lnTo>
                <a:lnTo>
                  <a:pt x="149" y="43"/>
                </a:lnTo>
                <a:lnTo>
                  <a:pt x="137" y="52"/>
                </a:lnTo>
                <a:lnTo>
                  <a:pt x="126" y="62"/>
                </a:lnTo>
                <a:lnTo>
                  <a:pt x="126" y="62"/>
                </a:lnTo>
                <a:lnTo>
                  <a:pt x="118" y="70"/>
                </a:lnTo>
                <a:lnTo>
                  <a:pt x="111" y="74"/>
                </a:lnTo>
                <a:lnTo>
                  <a:pt x="91" y="86"/>
                </a:lnTo>
                <a:lnTo>
                  <a:pt x="91" y="86"/>
                </a:lnTo>
                <a:lnTo>
                  <a:pt x="64" y="102"/>
                </a:lnTo>
                <a:lnTo>
                  <a:pt x="60" y="105"/>
                </a:lnTo>
                <a:lnTo>
                  <a:pt x="56" y="109"/>
                </a:lnTo>
                <a:lnTo>
                  <a:pt x="52" y="113"/>
                </a:lnTo>
                <a:lnTo>
                  <a:pt x="49" y="120"/>
                </a:lnTo>
                <a:lnTo>
                  <a:pt x="49" y="120"/>
                </a:lnTo>
                <a:lnTo>
                  <a:pt x="47" y="125"/>
                </a:lnTo>
                <a:lnTo>
                  <a:pt x="44" y="130"/>
                </a:lnTo>
                <a:lnTo>
                  <a:pt x="36" y="140"/>
                </a:lnTo>
                <a:lnTo>
                  <a:pt x="32" y="146"/>
                </a:lnTo>
                <a:lnTo>
                  <a:pt x="28" y="154"/>
                </a:lnTo>
                <a:lnTo>
                  <a:pt x="25" y="164"/>
                </a:lnTo>
                <a:lnTo>
                  <a:pt x="22" y="176"/>
                </a:lnTo>
                <a:lnTo>
                  <a:pt x="22" y="176"/>
                </a:lnTo>
                <a:lnTo>
                  <a:pt x="21" y="188"/>
                </a:lnTo>
                <a:lnTo>
                  <a:pt x="21" y="197"/>
                </a:lnTo>
                <a:lnTo>
                  <a:pt x="22" y="204"/>
                </a:lnTo>
                <a:lnTo>
                  <a:pt x="25" y="211"/>
                </a:lnTo>
                <a:lnTo>
                  <a:pt x="31" y="218"/>
                </a:lnTo>
                <a:lnTo>
                  <a:pt x="39" y="226"/>
                </a:lnTo>
                <a:lnTo>
                  <a:pt x="67" y="247"/>
                </a:lnTo>
                <a:lnTo>
                  <a:pt x="67" y="247"/>
                </a:lnTo>
                <a:lnTo>
                  <a:pt x="75" y="254"/>
                </a:lnTo>
                <a:lnTo>
                  <a:pt x="86" y="264"/>
                </a:lnTo>
                <a:lnTo>
                  <a:pt x="107" y="290"/>
                </a:lnTo>
                <a:lnTo>
                  <a:pt x="131" y="319"/>
                </a:lnTo>
                <a:lnTo>
                  <a:pt x="154" y="354"/>
                </a:lnTo>
                <a:lnTo>
                  <a:pt x="177" y="389"/>
                </a:lnTo>
                <a:lnTo>
                  <a:pt x="198" y="423"/>
                </a:lnTo>
                <a:lnTo>
                  <a:pt x="214" y="452"/>
                </a:lnTo>
                <a:lnTo>
                  <a:pt x="227" y="478"/>
                </a:lnTo>
                <a:lnTo>
                  <a:pt x="227" y="478"/>
                </a:lnTo>
                <a:lnTo>
                  <a:pt x="235" y="498"/>
                </a:lnTo>
                <a:lnTo>
                  <a:pt x="241" y="515"/>
                </a:lnTo>
                <a:lnTo>
                  <a:pt x="247" y="533"/>
                </a:lnTo>
                <a:lnTo>
                  <a:pt x="249" y="548"/>
                </a:lnTo>
                <a:lnTo>
                  <a:pt x="251" y="561"/>
                </a:lnTo>
                <a:lnTo>
                  <a:pt x="251" y="573"/>
                </a:lnTo>
                <a:lnTo>
                  <a:pt x="248" y="585"/>
                </a:lnTo>
                <a:lnTo>
                  <a:pt x="243" y="597"/>
                </a:lnTo>
                <a:lnTo>
                  <a:pt x="243" y="597"/>
                </a:lnTo>
                <a:lnTo>
                  <a:pt x="231" y="624"/>
                </a:lnTo>
                <a:lnTo>
                  <a:pt x="217" y="655"/>
                </a:lnTo>
                <a:lnTo>
                  <a:pt x="210" y="670"/>
                </a:lnTo>
                <a:lnTo>
                  <a:pt x="202" y="683"/>
                </a:lnTo>
                <a:lnTo>
                  <a:pt x="196" y="695"/>
                </a:lnTo>
                <a:lnTo>
                  <a:pt x="189" y="703"/>
                </a:lnTo>
                <a:lnTo>
                  <a:pt x="189" y="703"/>
                </a:lnTo>
                <a:lnTo>
                  <a:pt x="163" y="726"/>
                </a:lnTo>
                <a:lnTo>
                  <a:pt x="127" y="764"/>
                </a:lnTo>
                <a:lnTo>
                  <a:pt x="91" y="801"/>
                </a:lnTo>
                <a:lnTo>
                  <a:pt x="67" y="828"/>
                </a:lnTo>
                <a:lnTo>
                  <a:pt x="67" y="828"/>
                </a:lnTo>
                <a:lnTo>
                  <a:pt x="61" y="832"/>
                </a:lnTo>
                <a:lnTo>
                  <a:pt x="57" y="835"/>
                </a:lnTo>
                <a:lnTo>
                  <a:pt x="45" y="841"/>
                </a:lnTo>
                <a:lnTo>
                  <a:pt x="18" y="852"/>
                </a:lnTo>
                <a:lnTo>
                  <a:pt x="8" y="857"/>
                </a:lnTo>
                <a:lnTo>
                  <a:pt x="1" y="861"/>
                </a:lnTo>
                <a:lnTo>
                  <a:pt x="0" y="864"/>
                </a:lnTo>
                <a:lnTo>
                  <a:pt x="0" y="866"/>
                </a:lnTo>
                <a:lnTo>
                  <a:pt x="2" y="868"/>
                </a:lnTo>
                <a:lnTo>
                  <a:pt x="6" y="871"/>
                </a:lnTo>
                <a:lnTo>
                  <a:pt x="6" y="8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2D43BADE-4E99-4381-B395-4BAD07D2C2EB}"/>
              </a:ext>
            </a:extLst>
          </p:cNvPr>
          <p:cNvSpPr>
            <a:spLocks/>
          </p:cNvSpPr>
          <p:nvPr/>
        </p:nvSpPr>
        <p:spPr bwMode="auto">
          <a:xfrm>
            <a:off x="402981" y="2929707"/>
            <a:ext cx="1660525" cy="1066800"/>
          </a:xfrm>
          <a:custGeom>
            <a:avLst/>
            <a:gdLst>
              <a:gd name="T0" fmla="*/ 20 w 1046"/>
              <a:gd name="T1" fmla="*/ 651 h 672"/>
              <a:gd name="T2" fmla="*/ 44 w 1046"/>
              <a:gd name="T3" fmla="*/ 671 h 672"/>
              <a:gd name="T4" fmla="*/ 55 w 1046"/>
              <a:gd name="T5" fmla="*/ 672 h 672"/>
              <a:gd name="T6" fmla="*/ 64 w 1046"/>
              <a:gd name="T7" fmla="*/ 666 h 672"/>
              <a:gd name="T8" fmla="*/ 153 w 1046"/>
              <a:gd name="T9" fmla="*/ 624 h 672"/>
              <a:gd name="T10" fmla="*/ 240 w 1046"/>
              <a:gd name="T11" fmla="*/ 595 h 672"/>
              <a:gd name="T12" fmla="*/ 270 w 1046"/>
              <a:gd name="T13" fmla="*/ 584 h 672"/>
              <a:gd name="T14" fmla="*/ 386 w 1046"/>
              <a:gd name="T15" fmla="*/ 526 h 672"/>
              <a:gd name="T16" fmla="*/ 482 w 1046"/>
              <a:gd name="T17" fmla="*/ 479 h 672"/>
              <a:gd name="T18" fmla="*/ 522 w 1046"/>
              <a:gd name="T19" fmla="*/ 466 h 672"/>
              <a:gd name="T20" fmla="*/ 550 w 1046"/>
              <a:gd name="T21" fmla="*/ 467 h 672"/>
              <a:gd name="T22" fmla="*/ 642 w 1046"/>
              <a:gd name="T23" fmla="*/ 486 h 672"/>
              <a:gd name="T24" fmla="*/ 809 w 1046"/>
              <a:gd name="T25" fmla="*/ 533 h 672"/>
              <a:gd name="T26" fmla="*/ 895 w 1046"/>
              <a:gd name="T27" fmla="*/ 561 h 672"/>
              <a:gd name="T28" fmla="*/ 978 w 1046"/>
              <a:gd name="T29" fmla="*/ 591 h 672"/>
              <a:gd name="T30" fmla="*/ 996 w 1046"/>
              <a:gd name="T31" fmla="*/ 585 h 672"/>
              <a:gd name="T32" fmla="*/ 1003 w 1046"/>
              <a:gd name="T33" fmla="*/ 578 h 672"/>
              <a:gd name="T34" fmla="*/ 1004 w 1046"/>
              <a:gd name="T35" fmla="*/ 569 h 672"/>
              <a:gd name="T36" fmla="*/ 1012 w 1046"/>
              <a:gd name="T37" fmla="*/ 556 h 672"/>
              <a:gd name="T38" fmla="*/ 1023 w 1046"/>
              <a:gd name="T39" fmla="*/ 545 h 672"/>
              <a:gd name="T40" fmla="*/ 1044 w 1046"/>
              <a:gd name="T41" fmla="*/ 497 h 672"/>
              <a:gd name="T42" fmla="*/ 1046 w 1046"/>
              <a:gd name="T43" fmla="*/ 485 h 672"/>
              <a:gd name="T44" fmla="*/ 1028 w 1046"/>
              <a:gd name="T45" fmla="*/ 435 h 672"/>
              <a:gd name="T46" fmla="*/ 993 w 1046"/>
              <a:gd name="T47" fmla="*/ 361 h 672"/>
              <a:gd name="T48" fmla="*/ 976 w 1046"/>
              <a:gd name="T49" fmla="*/ 307 h 672"/>
              <a:gd name="T50" fmla="*/ 957 w 1046"/>
              <a:gd name="T51" fmla="*/ 270 h 672"/>
              <a:gd name="T52" fmla="*/ 921 w 1046"/>
              <a:gd name="T53" fmla="*/ 222 h 672"/>
              <a:gd name="T54" fmla="*/ 872 w 1046"/>
              <a:gd name="T55" fmla="*/ 175 h 672"/>
              <a:gd name="T56" fmla="*/ 824 w 1046"/>
              <a:gd name="T57" fmla="*/ 148 h 672"/>
              <a:gd name="T58" fmla="*/ 795 w 1046"/>
              <a:gd name="T59" fmla="*/ 138 h 672"/>
              <a:gd name="T60" fmla="*/ 715 w 1046"/>
              <a:gd name="T61" fmla="*/ 121 h 672"/>
              <a:gd name="T62" fmla="*/ 672 w 1046"/>
              <a:gd name="T63" fmla="*/ 106 h 672"/>
              <a:gd name="T64" fmla="*/ 593 w 1046"/>
              <a:gd name="T65" fmla="*/ 62 h 672"/>
              <a:gd name="T66" fmla="*/ 506 w 1046"/>
              <a:gd name="T67" fmla="*/ 14 h 672"/>
              <a:gd name="T68" fmla="*/ 463 w 1046"/>
              <a:gd name="T69" fmla="*/ 0 h 672"/>
              <a:gd name="T70" fmla="*/ 452 w 1046"/>
              <a:gd name="T71" fmla="*/ 2 h 672"/>
              <a:gd name="T72" fmla="*/ 436 w 1046"/>
              <a:gd name="T73" fmla="*/ 27 h 672"/>
              <a:gd name="T74" fmla="*/ 423 w 1046"/>
              <a:gd name="T75" fmla="*/ 97 h 672"/>
              <a:gd name="T76" fmla="*/ 424 w 1046"/>
              <a:gd name="T77" fmla="*/ 156 h 672"/>
              <a:gd name="T78" fmla="*/ 433 w 1046"/>
              <a:gd name="T79" fmla="*/ 189 h 672"/>
              <a:gd name="T80" fmla="*/ 458 w 1046"/>
              <a:gd name="T81" fmla="*/ 313 h 672"/>
              <a:gd name="T82" fmla="*/ 471 w 1046"/>
              <a:gd name="T83" fmla="*/ 422 h 672"/>
              <a:gd name="T84" fmla="*/ 471 w 1046"/>
              <a:gd name="T85" fmla="*/ 436 h 672"/>
              <a:gd name="T86" fmla="*/ 454 w 1046"/>
              <a:gd name="T87" fmla="*/ 452 h 672"/>
              <a:gd name="T88" fmla="*/ 382 w 1046"/>
              <a:gd name="T89" fmla="*/ 495 h 672"/>
              <a:gd name="T90" fmla="*/ 323 w 1046"/>
              <a:gd name="T91" fmla="*/ 523 h 672"/>
              <a:gd name="T92" fmla="*/ 207 w 1046"/>
              <a:gd name="T93" fmla="*/ 569 h 672"/>
              <a:gd name="T94" fmla="*/ 152 w 1046"/>
              <a:gd name="T95" fmla="*/ 595 h 672"/>
              <a:gd name="T96" fmla="*/ 90 w 1046"/>
              <a:gd name="T97" fmla="*/ 624 h 672"/>
              <a:gd name="T98" fmla="*/ 59 w 1046"/>
              <a:gd name="T99" fmla="*/ 625 h 672"/>
              <a:gd name="T100" fmla="*/ 11 w 1046"/>
              <a:gd name="T101" fmla="*/ 619 h 672"/>
              <a:gd name="T102" fmla="*/ 0 w 1046"/>
              <a:gd name="T103" fmla="*/ 623 h 672"/>
              <a:gd name="T104" fmla="*/ 8 w 1046"/>
              <a:gd name="T105" fmla="*/ 638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46" h="672">
                <a:moveTo>
                  <a:pt x="8" y="638"/>
                </a:moveTo>
                <a:lnTo>
                  <a:pt x="8" y="638"/>
                </a:lnTo>
                <a:lnTo>
                  <a:pt x="20" y="651"/>
                </a:lnTo>
                <a:lnTo>
                  <a:pt x="31" y="660"/>
                </a:lnTo>
                <a:lnTo>
                  <a:pt x="37" y="667"/>
                </a:lnTo>
                <a:lnTo>
                  <a:pt x="44" y="671"/>
                </a:lnTo>
                <a:lnTo>
                  <a:pt x="49" y="672"/>
                </a:lnTo>
                <a:lnTo>
                  <a:pt x="52" y="672"/>
                </a:lnTo>
                <a:lnTo>
                  <a:pt x="55" y="672"/>
                </a:lnTo>
                <a:lnTo>
                  <a:pt x="58" y="670"/>
                </a:lnTo>
                <a:lnTo>
                  <a:pt x="58" y="670"/>
                </a:lnTo>
                <a:lnTo>
                  <a:pt x="64" y="666"/>
                </a:lnTo>
                <a:lnTo>
                  <a:pt x="79" y="658"/>
                </a:lnTo>
                <a:lnTo>
                  <a:pt x="125" y="636"/>
                </a:lnTo>
                <a:lnTo>
                  <a:pt x="153" y="624"/>
                </a:lnTo>
                <a:lnTo>
                  <a:pt x="184" y="612"/>
                </a:lnTo>
                <a:lnTo>
                  <a:pt x="212" y="601"/>
                </a:lnTo>
                <a:lnTo>
                  <a:pt x="240" y="595"/>
                </a:lnTo>
                <a:lnTo>
                  <a:pt x="240" y="595"/>
                </a:lnTo>
                <a:lnTo>
                  <a:pt x="254" y="591"/>
                </a:lnTo>
                <a:lnTo>
                  <a:pt x="270" y="584"/>
                </a:lnTo>
                <a:lnTo>
                  <a:pt x="305" y="568"/>
                </a:lnTo>
                <a:lnTo>
                  <a:pt x="345" y="548"/>
                </a:lnTo>
                <a:lnTo>
                  <a:pt x="386" y="526"/>
                </a:lnTo>
                <a:lnTo>
                  <a:pt x="427" y="505"/>
                </a:lnTo>
                <a:lnTo>
                  <a:pt x="464" y="486"/>
                </a:lnTo>
                <a:lnTo>
                  <a:pt x="482" y="479"/>
                </a:lnTo>
                <a:lnTo>
                  <a:pt x="498" y="472"/>
                </a:lnTo>
                <a:lnTo>
                  <a:pt x="511" y="468"/>
                </a:lnTo>
                <a:lnTo>
                  <a:pt x="522" y="466"/>
                </a:lnTo>
                <a:lnTo>
                  <a:pt x="522" y="466"/>
                </a:lnTo>
                <a:lnTo>
                  <a:pt x="534" y="466"/>
                </a:lnTo>
                <a:lnTo>
                  <a:pt x="550" y="467"/>
                </a:lnTo>
                <a:lnTo>
                  <a:pt x="569" y="471"/>
                </a:lnTo>
                <a:lnTo>
                  <a:pt x="592" y="475"/>
                </a:lnTo>
                <a:lnTo>
                  <a:pt x="642" y="486"/>
                </a:lnTo>
                <a:lnTo>
                  <a:pt x="698" y="501"/>
                </a:lnTo>
                <a:lnTo>
                  <a:pt x="754" y="517"/>
                </a:lnTo>
                <a:lnTo>
                  <a:pt x="809" y="533"/>
                </a:lnTo>
                <a:lnTo>
                  <a:pt x="856" y="549"/>
                </a:lnTo>
                <a:lnTo>
                  <a:pt x="895" y="561"/>
                </a:lnTo>
                <a:lnTo>
                  <a:pt x="895" y="561"/>
                </a:lnTo>
                <a:lnTo>
                  <a:pt x="944" y="580"/>
                </a:lnTo>
                <a:lnTo>
                  <a:pt x="970" y="589"/>
                </a:lnTo>
                <a:lnTo>
                  <a:pt x="978" y="591"/>
                </a:lnTo>
                <a:lnTo>
                  <a:pt x="985" y="591"/>
                </a:lnTo>
                <a:lnTo>
                  <a:pt x="991" y="589"/>
                </a:lnTo>
                <a:lnTo>
                  <a:pt x="996" y="585"/>
                </a:lnTo>
                <a:lnTo>
                  <a:pt x="996" y="585"/>
                </a:lnTo>
                <a:lnTo>
                  <a:pt x="1000" y="582"/>
                </a:lnTo>
                <a:lnTo>
                  <a:pt x="1003" y="578"/>
                </a:lnTo>
                <a:lnTo>
                  <a:pt x="1004" y="576"/>
                </a:lnTo>
                <a:lnTo>
                  <a:pt x="1004" y="572"/>
                </a:lnTo>
                <a:lnTo>
                  <a:pt x="1004" y="569"/>
                </a:lnTo>
                <a:lnTo>
                  <a:pt x="1004" y="565"/>
                </a:lnTo>
                <a:lnTo>
                  <a:pt x="1007" y="561"/>
                </a:lnTo>
                <a:lnTo>
                  <a:pt x="1012" y="556"/>
                </a:lnTo>
                <a:lnTo>
                  <a:pt x="1012" y="556"/>
                </a:lnTo>
                <a:lnTo>
                  <a:pt x="1017" y="550"/>
                </a:lnTo>
                <a:lnTo>
                  <a:pt x="1023" y="545"/>
                </a:lnTo>
                <a:lnTo>
                  <a:pt x="1031" y="530"/>
                </a:lnTo>
                <a:lnTo>
                  <a:pt x="1038" y="514"/>
                </a:lnTo>
                <a:lnTo>
                  <a:pt x="1044" y="497"/>
                </a:lnTo>
                <a:lnTo>
                  <a:pt x="1044" y="497"/>
                </a:lnTo>
                <a:lnTo>
                  <a:pt x="1046" y="491"/>
                </a:lnTo>
                <a:lnTo>
                  <a:pt x="1046" y="485"/>
                </a:lnTo>
                <a:lnTo>
                  <a:pt x="1042" y="471"/>
                </a:lnTo>
                <a:lnTo>
                  <a:pt x="1036" y="454"/>
                </a:lnTo>
                <a:lnTo>
                  <a:pt x="1028" y="435"/>
                </a:lnTo>
                <a:lnTo>
                  <a:pt x="1009" y="396"/>
                </a:lnTo>
                <a:lnTo>
                  <a:pt x="1000" y="377"/>
                </a:lnTo>
                <a:lnTo>
                  <a:pt x="993" y="361"/>
                </a:lnTo>
                <a:lnTo>
                  <a:pt x="993" y="361"/>
                </a:lnTo>
                <a:lnTo>
                  <a:pt x="984" y="332"/>
                </a:lnTo>
                <a:lnTo>
                  <a:pt x="976" y="307"/>
                </a:lnTo>
                <a:lnTo>
                  <a:pt x="972" y="295"/>
                </a:lnTo>
                <a:lnTo>
                  <a:pt x="965" y="283"/>
                </a:lnTo>
                <a:lnTo>
                  <a:pt x="957" y="270"/>
                </a:lnTo>
                <a:lnTo>
                  <a:pt x="946" y="255"/>
                </a:lnTo>
                <a:lnTo>
                  <a:pt x="946" y="255"/>
                </a:lnTo>
                <a:lnTo>
                  <a:pt x="921" y="222"/>
                </a:lnTo>
                <a:lnTo>
                  <a:pt x="907" y="206"/>
                </a:lnTo>
                <a:lnTo>
                  <a:pt x="891" y="189"/>
                </a:lnTo>
                <a:lnTo>
                  <a:pt x="872" y="175"/>
                </a:lnTo>
                <a:lnTo>
                  <a:pt x="850" y="160"/>
                </a:lnTo>
                <a:lnTo>
                  <a:pt x="837" y="155"/>
                </a:lnTo>
                <a:lnTo>
                  <a:pt x="824" y="148"/>
                </a:lnTo>
                <a:lnTo>
                  <a:pt x="809" y="142"/>
                </a:lnTo>
                <a:lnTo>
                  <a:pt x="795" y="138"/>
                </a:lnTo>
                <a:lnTo>
                  <a:pt x="795" y="138"/>
                </a:lnTo>
                <a:lnTo>
                  <a:pt x="766" y="130"/>
                </a:lnTo>
                <a:lnTo>
                  <a:pt x="745" y="126"/>
                </a:lnTo>
                <a:lnTo>
                  <a:pt x="715" y="121"/>
                </a:lnTo>
                <a:lnTo>
                  <a:pt x="703" y="118"/>
                </a:lnTo>
                <a:lnTo>
                  <a:pt x="688" y="114"/>
                </a:lnTo>
                <a:lnTo>
                  <a:pt x="672" y="106"/>
                </a:lnTo>
                <a:lnTo>
                  <a:pt x="650" y="94"/>
                </a:lnTo>
                <a:lnTo>
                  <a:pt x="650" y="94"/>
                </a:lnTo>
                <a:lnTo>
                  <a:pt x="593" y="62"/>
                </a:lnTo>
                <a:lnTo>
                  <a:pt x="564" y="45"/>
                </a:lnTo>
                <a:lnTo>
                  <a:pt x="534" y="28"/>
                </a:lnTo>
                <a:lnTo>
                  <a:pt x="506" y="14"/>
                </a:lnTo>
                <a:lnTo>
                  <a:pt x="482" y="4"/>
                </a:lnTo>
                <a:lnTo>
                  <a:pt x="472" y="2"/>
                </a:lnTo>
                <a:lnTo>
                  <a:pt x="463" y="0"/>
                </a:lnTo>
                <a:lnTo>
                  <a:pt x="456" y="0"/>
                </a:lnTo>
                <a:lnTo>
                  <a:pt x="452" y="2"/>
                </a:lnTo>
                <a:lnTo>
                  <a:pt x="452" y="2"/>
                </a:lnTo>
                <a:lnTo>
                  <a:pt x="448" y="6"/>
                </a:lnTo>
                <a:lnTo>
                  <a:pt x="444" y="12"/>
                </a:lnTo>
                <a:lnTo>
                  <a:pt x="436" y="27"/>
                </a:lnTo>
                <a:lnTo>
                  <a:pt x="429" y="49"/>
                </a:lnTo>
                <a:lnTo>
                  <a:pt x="425" y="71"/>
                </a:lnTo>
                <a:lnTo>
                  <a:pt x="423" y="97"/>
                </a:lnTo>
                <a:lnTo>
                  <a:pt x="421" y="121"/>
                </a:lnTo>
                <a:lnTo>
                  <a:pt x="423" y="145"/>
                </a:lnTo>
                <a:lnTo>
                  <a:pt x="424" y="156"/>
                </a:lnTo>
                <a:lnTo>
                  <a:pt x="427" y="165"/>
                </a:lnTo>
                <a:lnTo>
                  <a:pt x="427" y="165"/>
                </a:lnTo>
                <a:lnTo>
                  <a:pt x="433" y="189"/>
                </a:lnTo>
                <a:lnTo>
                  <a:pt x="441" y="226"/>
                </a:lnTo>
                <a:lnTo>
                  <a:pt x="450" y="269"/>
                </a:lnTo>
                <a:lnTo>
                  <a:pt x="458" y="313"/>
                </a:lnTo>
                <a:lnTo>
                  <a:pt x="463" y="356"/>
                </a:lnTo>
                <a:lnTo>
                  <a:pt x="468" y="395"/>
                </a:lnTo>
                <a:lnTo>
                  <a:pt x="471" y="422"/>
                </a:lnTo>
                <a:lnTo>
                  <a:pt x="471" y="431"/>
                </a:lnTo>
                <a:lnTo>
                  <a:pt x="471" y="436"/>
                </a:lnTo>
                <a:lnTo>
                  <a:pt x="471" y="436"/>
                </a:lnTo>
                <a:lnTo>
                  <a:pt x="468" y="440"/>
                </a:lnTo>
                <a:lnTo>
                  <a:pt x="466" y="444"/>
                </a:lnTo>
                <a:lnTo>
                  <a:pt x="454" y="452"/>
                </a:lnTo>
                <a:lnTo>
                  <a:pt x="439" y="463"/>
                </a:lnTo>
                <a:lnTo>
                  <a:pt x="420" y="474"/>
                </a:lnTo>
                <a:lnTo>
                  <a:pt x="382" y="495"/>
                </a:lnTo>
                <a:lnTo>
                  <a:pt x="354" y="510"/>
                </a:lnTo>
                <a:lnTo>
                  <a:pt x="354" y="510"/>
                </a:lnTo>
                <a:lnTo>
                  <a:pt x="323" y="523"/>
                </a:lnTo>
                <a:lnTo>
                  <a:pt x="279" y="542"/>
                </a:lnTo>
                <a:lnTo>
                  <a:pt x="236" y="558"/>
                </a:lnTo>
                <a:lnTo>
                  <a:pt x="207" y="569"/>
                </a:lnTo>
                <a:lnTo>
                  <a:pt x="207" y="569"/>
                </a:lnTo>
                <a:lnTo>
                  <a:pt x="182" y="580"/>
                </a:lnTo>
                <a:lnTo>
                  <a:pt x="152" y="595"/>
                </a:lnTo>
                <a:lnTo>
                  <a:pt x="119" y="611"/>
                </a:lnTo>
                <a:lnTo>
                  <a:pt x="90" y="624"/>
                </a:lnTo>
                <a:lnTo>
                  <a:pt x="90" y="624"/>
                </a:lnTo>
                <a:lnTo>
                  <a:pt x="83" y="625"/>
                </a:lnTo>
                <a:lnTo>
                  <a:pt x="76" y="627"/>
                </a:lnTo>
                <a:lnTo>
                  <a:pt x="59" y="625"/>
                </a:lnTo>
                <a:lnTo>
                  <a:pt x="40" y="623"/>
                </a:lnTo>
                <a:lnTo>
                  <a:pt x="24" y="620"/>
                </a:lnTo>
                <a:lnTo>
                  <a:pt x="11" y="619"/>
                </a:lnTo>
                <a:lnTo>
                  <a:pt x="5" y="619"/>
                </a:lnTo>
                <a:lnTo>
                  <a:pt x="1" y="620"/>
                </a:lnTo>
                <a:lnTo>
                  <a:pt x="0" y="623"/>
                </a:lnTo>
                <a:lnTo>
                  <a:pt x="0" y="625"/>
                </a:lnTo>
                <a:lnTo>
                  <a:pt x="4" y="631"/>
                </a:lnTo>
                <a:lnTo>
                  <a:pt x="8" y="638"/>
                </a:lnTo>
                <a:lnTo>
                  <a:pt x="8" y="63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A8354806-A15B-4237-9D76-60C7E3F4F629}"/>
              </a:ext>
            </a:extLst>
          </p:cNvPr>
          <p:cNvSpPr>
            <a:spLocks/>
          </p:cNvSpPr>
          <p:nvPr/>
        </p:nvSpPr>
        <p:spPr bwMode="auto">
          <a:xfrm>
            <a:off x="2201863" y="2826713"/>
            <a:ext cx="1762125" cy="1377950"/>
          </a:xfrm>
          <a:custGeom>
            <a:avLst/>
            <a:gdLst>
              <a:gd name="T0" fmla="*/ 24 w 1110"/>
              <a:gd name="T1" fmla="*/ 865 h 868"/>
              <a:gd name="T2" fmla="*/ 29 w 1110"/>
              <a:gd name="T3" fmla="*/ 867 h 868"/>
              <a:gd name="T4" fmla="*/ 33 w 1110"/>
              <a:gd name="T5" fmla="*/ 852 h 868"/>
              <a:gd name="T6" fmla="*/ 51 w 1110"/>
              <a:gd name="T7" fmla="*/ 822 h 868"/>
              <a:gd name="T8" fmla="*/ 83 w 1110"/>
              <a:gd name="T9" fmla="*/ 802 h 868"/>
              <a:gd name="T10" fmla="*/ 244 w 1110"/>
              <a:gd name="T11" fmla="*/ 699 h 868"/>
              <a:gd name="T12" fmla="*/ 290 w 1110"/>
              <a:gd name="T13" fmla="*/ 672 h 868"/>
              <a:gd name="T14" fmla="*/ 375 w 1110"/>
              <a:gd name="T15" fmla="*/ 604 h 868"/>
              <a:gd name="T16" fmla="*/ 484 w 1110"/>
              <a:gd name="T17" fmla="*/ 508 h 868"/>
              <a:gd name="T18" fmla="*/ 538 w 1110"/>
              <a:gd name="T19" fmla="*/ 469 h 868"/>
              <a:gd name="T20" fmla="*/ 563 w 1110"/>
              <a:gd name="T21" fmla="*/ 460 h 868"/>
              <a:gd name="T22" fmla="*/ 674 w 1110"/>
              <a:gd name="T23" fmla="*/ 436 h 868"/>
              <a:gd name="T24" fmla="*/ 788 w 1110"/>
              <a:gd name="T25" fmla="*/ 425 h 868"/>
              <a:gd name="T26" fmla="*/ 829 w 1110"/>
              <a:gd name="T27" fmla="*/ 428 h 868"/>
              <a:gd name="T28" fmla="*/ 915 w 1110"/>
              <a:gd name="T29" fmla="*/ 451 h 868"/>
              <a:gd name="T30" fmla="*/ 1020 w 1110"/>
              <a:gd name="T31" fmla="*/ 482 h 868"/>
              <a:gd name="T32" fmla="*/ 1060 w 1110"/>
              <a:gd name="T33" fmla="*/ 488 h 868"/>
              <a:gd name="T34" fmla="*/ 1075 w 1110"/>
              <a:gd name="T35" fmla="*/ 482 h 868"/>
              <a:gd name="T36" fmla="*/ 1084 w 1110"/>
              <a:gd name="T37" fmla="*/ 460 h 868"/>
              <a:gd name="T38" fmla="*/ 1090 w 1110"/>
              <a:gd name="T39" fmla="*/ 451 h 868"/>
              <a:gd name="T40" fmla="*/ 1103 w 1110"/>
              <a:gd name="T41" fmla="*/ 445 h 868"/>
              <a:gd name="T42" fmla="*/ 1108 w 1110"/>
              <a:gd name="T43" fmla="*/ 432 h 868"/>
              <a:gd name="T44" fmla="*/ 1108 w 1110"/>
              <a:gd name="T45" fmla="*/ 408 h 868"/>
              <a:gd name="T46" fmla="*/ 1100 w 1110"/>
              <a:gd name="T47" fmla="*/ 366 h 868"/>
              <a:gd name="T48" fmla="*/ 1086 w 1110"/>
              <a:gd name="T49" fmla="*/ 329 h 868"/>
              <a:gd name="T50" fmla="*/ 1075 w 1110"/>
              <a:gd name="T51" fmla="*/ 310 h 868"/>
              <a:gd name="T52" fmla="*/ 1070 w 1110"/>
              <a:gd name="T53" fmla="*/ 306 h 868"/>
              <a:gd name="T54" fmla="*/ 1060 w 1110"/>
              <a:gd name="T55" fmla="*/ 279 h 868"/>
              <a:gd name="T56" fmla="*/ 1047 w 1110"/>
              <a:gd name="T57" fmla="*/ 243 h 868"/>
              <a:gd name="T58" fmla="*/ 1008 w 1110"/>
              <a:gd name="T59" fmla="*/ 170 h 868"/>
              <a:gd name="T60" fmla="*/ 1004 w 1110"/>
              <a:gd name="T61" fmla="*/ 154 h 868"/>
              <a:gd name="T62" fmla="*/ 989 w 1110"/>
              <a:gd name="T63" fmla="*/ 111 h 868"/>
              <a:gd name="T64" fmla="*/ 965 w 1110"/>
              <a:gd name="T65" fmla="*/ 84 h 868"/>
              <a:gd name="T66" fmla="*/ 937 w 1110"/>
              <a:gd name="T67" fmla="*/ 54 h 868"/>
              <a:gd name="T68" fmla="*/ 911 w 1110"/>
              <a:gd name="T69" fmla="*/ 35 h 868"/>
              <a:gd name="T70" fmla="*/ 880 w 1110"/>
              <a:gd name="T71" fmla="*/ 19 h 868"/>
              <a:gd name="T72" fmla="*/ 860 w 1110"/>
              <a:gd name="T73" fmla="*/ 12 h 868"/>
              <a:gd name="T74" fmla="*/ 835 w 1110"/>
              <a:gd name="T75" fmla="*/ 16 h 868"/>
              <a:gd name="T76" fmla="*/ 784 w 1110"/>
              <a:gd name="T77" fmla="*/ 13 h 868"/>
              <a:gd name="T78" fmla="*/ 743 w 1110"/>
              <a:gd name="T79" fmla="*/ 3 h 868"/>
              <a:gd name="T80" fmla="*/ 722 w 1110"/>
              <a:gd name="T81" fmla="*/ 3 h 868"/>
              <a:gd name="T82" fmla="*/ 703 w 1110"/>
              <a:gd name="T83" fmla="*/ 16 h 868"/>
              <a:gd name="T84" fmla="*/ 683 w 1110"/>
              <a:gd name="T85" fmla="*/ 40 h 868"/>
              <a:gd name="T86" fmla="*/ 674 w 1110"/>
              <a:gd name="T87" fmla="*/ 64 h 868"/>
              <a:gd name="T88" fmla="*/ 675 w 1110"/>
              <a:gd name="T89" fmla="*/ 84 h 868"/>
              <a:gd name="T90" fmla="*/ 661 w 1110"/>
              <a:gd name="T91" fmla="*/ 196 h 868"/>
              <a:gd name="T92" fmla="*/ 649 w 1110"/>
              <a:gd name="T93" fmla="*/ 244 h 868"/>
              <a:gd name="T94" fmla="*/ 622 w 1110"/>
              <a:gd name="T95" fmla="*/ 302 h 868"/>
              <a:gd name="T96" fmla="*/ 553 w 1110"/>
              <a:gd name="T97" fmla="*/ 405 h 868"/>
              <a:gd name="T98" fmla="*/ 508 w 1110"/>
              <a:gd name="T99" fmla="*/ 461 h 868"/>
              <a:gd name="T100" fmla="*/ 456 w 1110"/>
              <a:gd name="T101" fmla="*/ 499 h 868"/>
              <a:gd name="T102" fmla="*/ 414 w 1110"/>
              <a:gd name="T103" fmla="*/ 541 h 868"/>
              <a:gd name="T104" fmla="*/ 365 w 1110"/>
              <a:gd name="T105" fmla="*/ 584 h 868"/>
              <a:gd name="T106" fmla="*/ 339 w 1110"/>
              <a:gd name="T107" fmla="*/ 602 h 868"/>
              <a:gd name="T108" fmla="*/ 279 w 1110"/>
              <a:gd name="T109" fmla="*/ 649 h 868"/>
              <a:gd name="T110" fmla="*/ 259 w 1110"/>
              <a:gd name="T111" fmla="*/ 660 h 868"/>
              <a:gd name="T112" fmla="*/ 186 w 1110"/>
              <a:gd name="T113" fmla="*/ 710 h 868"/>
              <a:gd name="T114" fmla="*/ 145 w 1110"/>
              <a:gd name="T115" fmla="*/ 736 h 868"/>
              <a:gd name="T116" fmla="*/ 65 w 1110"/>
              <a:gd name="T117" fmla="*/ 794 h 868"/>
              <a:gd name="T118" fmla="*/ 41 w 1110"/>
              <a:gd name="T119" fmla="*/ 806 h 868"/>
              <a:gd name="T120" fmla="*/ 13 w 1110"/>
              <a:gd name="T121" fmla="*/ 809 h 868"/>
              <a:gd name="T122" fmla="*/ 0 w 1110"/>
              <a:gd name="T123" fmla="*/ 814 h 868"/>
              <a:gd name="T124" fmla="*/ 5 w 1110"/>
              <a:gd name="T125" fmla="*/ 833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0" h="868">
                <a:moveTo>
                  <a:pt x="5" y="833"/>
                </a:moveTo>
                <a:lnTo>
                  <a:pt x="5" y="833"/>
                </a:lnTo>
                <a:lnTo>
                  <a:pt x="24" y="865"/>
                </a:lnTo>
                <a:lnTo>
                  <a:pt x="25" y="868"/>
                </a:lnTo>
                <a:lnTo>
                  <a:pt x="28" y="868"/>
                </a:lnTo>
                <a:lnTo>
                  <a:pt x="29" y="867"/>
                </a:lnTo>
                <a:lnTo>
                  <a:pt x="30" y="864"/>
                </a:lnTo>
                <a:lnTo>
                  <a:pt x="30" y="864"/>
                </a:lnTo>
                <a:lnTo>
                  <a:pt x="33" y="852"/>
                </a:lnTo>
                <a:lnTo>
                  <a:pt x="39" y="838"/>
                </a:lnTo>
                <a:lnTo>
                  <a:pt x="47" y="828"/>
                </a:lnTo>
                <a:lnTo>
                  <a:pt x="51" y="822"/>
                </a:lnTo>
                <a:lnTo>
                  <a:pt x="55" y="820"/>
                </a:lnTo>
                <a:lnTo>
                  <a:pt x="55" y="820"/>
                </a:lnTo>
                <a:lnTo>
                  <a:pt x="83" y="802"/>
                </a:lnTo>
                <a:lnTo>
                  <a:pt x="141" y="763"/>
                </a:lnTo>
                <a:lnTo>
                  <a:pt x="210" y="719"/>
                </a:lnTo>
                <a:lnTo>
                  <a:pt x="244" y="699"/>
                </a:lnTo>
                <a:lnTo>
                  <a:pt x="275" y="681"/>
                </a:lnTo>
                <a:lnTo>
                  <a:pt x="275" y="681"/>
                </a:lnTo>
                <a:lnTo>
                  <a:pt x="290" y="672"/>
                </a:lnTo>
                <a:lnTo>
                  <a:pt x="304" y="661"/>
                </a:lnTo>
                <a:lnTo>
                  <a:pt x="339" y="635"/>
                </a:lnTo>
                <a:lnTo>
                  <a:pt x="375" y="604"/>
                </a:lnTo>
                <a:lnTo>
                  <a:pt x="413" y="570"/>
                </a:lnTo>
                <a:lnTo>
                  <a:pt x="451" y="538"/>
                </a:lnTo>
                <a:lnTo>
                  <a:pt x="484" y="508"/>
                </a:lnTo>
                <a:lnTo>
                  <a:pt x="514" y="484"/>
                </a:lnTo>
                <a:lnTo>
                  <a:pt x="527" y="476"/>
                </a:lnTo>
                <a:lnTo>
                  <a:pt x="538" y="469"/>
                </a:lnTo>
                <a:lnTo>
                  <a:pt x="538" y="469"/>
                </a:lnTo>
                <a:lnTo>
                  <a:pt x="550" y="464"/>
                </a:lnTo>
                <a:lnTo>
                  <a:pt x="563" y="460"/>
                </a:lnTo>
                <a:lnTo>
                  <a:pt x="596" y="451"/>
                </a:lnTo>
                <a:lnTo>
                  <a:pt x="633" y="443"/>
                </a:lnTo>
                <a:lnTo>
                  <a:pt x="674" y="436"/>
                </a:lnTo>
                <a:lnTo>
                  <a:pt x="714" y="431"/>
                </a:lnTo>
                <a:lnTo>
                  <a:pt x="753" y="427"/>
                </a:lnTo>
                <a:lnTo>
                  <a:pt x="788" y="425"/>
                </a:lnTo>
                <a:lnTo>
                  <a:pt x="816" y="427"/>
                </a:lnTo>
                <a:lnTo>
                  <a:pt x="816" y="427"/>
                </a:lnTo>
                <a:lnTo>
                  <a:pt x="829" y="428"/>
                </a:lnTo>
                <a:lnTo>
                  <a:pt x="844" y="431"/>
                </a:lnTo>
                <a:lnTo>
                  <a:pt x="878" y="440"/>
                </a:lnTo>
                <a:lnTo>
                  <a:pt x="915" y="451"/>
                </a:lnTo>
                <a:lnTo>
                  <a:pt x="953" y="461"/>
                </a:lnTo>
                <a:lnTo>
                  <a:pt x="988" y="474"/>
                </a:lnTo>
                <a:lnTo>
                  <a:pt x="1020" y="482"/>
                </a:lnTo>
                <a:lnTo>
                  <a:pt x="1044" y="488"/>
                </a:lnTo>
                <a:lnTo>
                  <a:pt x="1053" y="488"/>
                </a:lnTo>
                <a:lnTo>
                  <a:pt x="1060" y="488"/>
                </a:lnTo>
                <a:lnTo>
                  <a:pt x="1060" y="488"/>
                </a:lnTo>
                <a:lnTo>
                  <a:pt x="1070" y="486"/>
                </a:lnTo>
                <a:lnTo>
                  <a:pt x="1075" y="482"/>
                </a:lnTo>
                <a:lnTo>
                  <a:pt x="1079" y="478"/>
                </a:lnTo>
                <a:lnTo>
                  <a:pt x="1082" y="472"/>
                </a:lnTo>
                <a:lnTo>
                  <a:pt x="1084" y="460"/>
                </a:lnTo>
                <a:lnTo>
                  <a:pt x="1087" y="455"/>
                </a:lnTo>
                <a:lnTo>
                  <a:pt x="1090" y="451"/>
                </a:lnTo>
                <a:lnTo>
                  <a:pt x="1090" y="451"/>
                </a:lnTo>
                <a:lnTo>
                  <a:pt x="1094" y="448"/>
                </a:lnTo>
                <a:lnTo>
                  <a:pt x="1098" y="447"/>
                </a:lnTo>
                <a:lnTo>
                  <a:pt x="1103" y="445"/>
                </a:lnTo>
                <a:lnTo>
                  <a:pt x="1106" y="443"/>
                </a:lnTo>
                <a:lnTo>
                  <a:pt x="1107" y="439"/>
                </a:lnTo>
                <a:lnTo>
                  <a:pt x="1108" y="432"/>
                </a:lnTo>
                <a:lnTo>
                  <a:pt x="1110" y="421"/>
                </a:lnTo>
                <a:lnTo>
                  <a:pt x="1110" y="421"/>
                </a:lnTo>
                <a:lnTo>
                  <a:pt x="1108" y="408"/>
                </a:lnTo>
                <a:lnTo>
                  <a:pt x="1107" y="393"/>
                </a:lnTo>
                <a:lnTo>
                  <a:pt x="1104" y="380"/>
                </a:lnTo>
                <a:lnTo>
                  <a:pt x="1100" y="366"/>
                </a:lnTo>
                <a:lnTo>
                  <a:pt x="1096" y="353"/>
                </a:lnTo>
                <a:lnTo>
                  <a:pt x="1091" y="339"/>
                </a:lnTo>
                <a:lnTo>
                  <a:pt x="1086" y="329"/>
                </a:lnTo>
                <a:lnTo>
                  <a:pt x="1079" y="318"/>
                </a:lnTo>
                <a:lnTo>
                  <a:pt x="1079" y="318"/>
                </a:lnTo>
                <a:lnTo>
                  <a:pt x="1075" y="310"/>
                </a:lnTo>
                <a:lnTo>
                  <a:pt x="1071" y="307"/>
                </a:lnTo>
                <a:lnTo>
                  <a:pt x="1070" y="306"/>
                </a:lnTo>
                <a:lnTo>
                  <a:pt x="1070" y="306"/>
                </a:lnTo>
                <a:lnTo>
                  <a:pt x="1070" y="306"/>
                </a:lnTo>
                <a:lnTo>
                  <a:pt x="1067" y="302"/>
                </a:lnTo>
                <a:lnTo>
                  <a:pt x="1060" y="279"/>
                </a:lnTo>
                <a:lnTo>
                  <a:pt x="1060" y="279"/>
                </a:lnTo>
                <a:lnTo>
                  <a:pt x="1055" y="262"/>
                </a:lnTo>
                <a:lnTo>
                  <a:pt x="1047" y="243"/>
                </a:lnTo>
                <a:lnTo>
                  <a:pt x="1028" y="208"/>
                </a:lnTo>
                <a:lnTo>
                  <a:pt x="1013" y="180"/>
                </a:lnTo>
                <a:lnTo>
                  <a:pt x="1008" y="170"/>
                </a:lnTo>
                <a:lnTo>
                  <a:pt x="1006" y="165"/>
                </a:lnTo>
                <a:lnTo>
                  <a:pt x="1006" y="165"/>
                </a:lnTo>
                <a:lnTo>
                  <a:pt x="1004" y="154"/>
                </a:lnTo>
                <a:lnTo>
                  <a:pt x="1000" y="138"/>
                </a:lnTo>
                <a:lnTo>
                  <a:pt x="993" y="119"/>
                </a:lnTo>
                <a:lnTo>
                  <a:pt x="989" y="111"/>
                </a:lnTo>
                <a:lnTo>
                  <a:pt x="984" y="106"/>
                </a:lnTo>
                <a:lnTo>
                  <a:pt x="984" y="106"/>
                </a:lnTo>
                <a:lnTo>
                  <a:pt x="965" y="84"/>
                </a:lnTo>
                <a:lnTo>
                  <a:pt x="943" y="63"/>
                </a:lnTo>
                <a:lnTo>
                  <a:pt x="943" y="63"/>
                </a:lnTo>
                <a:lnTo>
                  <a:pt x="937" y="54"/>
                </a:lnTo>
                <a:lnTo>
                  <a:pt x="931" y="47"/>
                </a:lnTo>
                <a:lnTo>
                  <a:pt x="926" y="43"/>
                </a:lnTo>
                <a:lnTo>
                  <a:pt x="911" y="35"/>
                </a:lnTo>
                <a:lnTo>
                  <a:pt x="911" y="35"/>
                </a:lnTo>
                <a:lnTo>
                  <a:pt x="894" y="27"/>
                </a:lnTo>
                <a:lnTo>
                  <a:pt x="880" y="19"/>
                </a:lnTo>
                <a:lnTo>
                  <a:pt x="874" y="15"/>
                </a:lnTo>
                <a:lnTo>
                  <a:pt x="867" y="13"/>
                </a:lnTo>
                <a:lnTo>
                  <a:pt x="860" y="12"/>
                </a:lnTo>
                <a:lnTo>
                  <a:pt x="851" y="13"/>
                </a:lnTo>
                <a:lnTo>
                  <a:pt x="851" y="13"/>
                </a:lnTo>
                <a:lnTo>
                  <a:pt x="835" y="16"/>
                </a:lnTo>
                <a:lnTo>
                  <a:pt x="821" y="16"/>
                </a:lnTo>
                <a:lnTo>
                  <a:pt x="784" y="13"/>
                </a:lnTo>
                <a:lnTo>
                  <a:pt x="784" y="13"/>
                </a:lnTo>
                <a:lnTo>
                  <a:pt x="770" y="12"/>
                </a:lnTo>
                <a:lnTo>
                  <a:pt x="759" y="9"/>
                </a:lnTo>
                <a:lnTo>
                  <a:pt x="743" y="3"/>
                </a:lnTo>
                <a:lnTo>
                  <a:pt x="737" y="0"/>
                </a:lnTo>
                <a:lnTo>
                  <a:pt x="729" y="0"/>
                </a:lnTo>
                <a:lnTo>
                  <a:pt x="722" y="3"/>
                </a:lnTo>
                <a:lnTo>
                  <a:pt x="712" y="8"/>
                </a:lnTo>
                <a:lnTo>
                  <a:pt x="712" y="8"/>
                </a:lnTo>
                <a:lnTo>
                  <a:pt x="703" y="16"/>
                </a:lnTo>
                <a:lnTo>
                  <a:pt x="695" y="24"/>
                </a:lnTo>
                <a:lnTo>
                  <a:pt x="688" y="32"/>
                </a:lnTo>
                <a:lnTo>
                  <a:pt x="683" y="40"/>
                </a:lnTo>
                <a:lnTo>
                  <a:pt x="678" y="48"/>
                </a:lnTo>
                <a:lnTo>
                  <a:pt x="675" y="56"/>
                </a:lnTo>
                <a:lnTo>
                  <a:pt x="674" y="64"/>
                </a:lnTo>
                <a:lnTo>
                  <a:pt x="675" y="74"/>
                </a:lnTo>
                <a:lnTo>
                  <a:pt x="675" y="74"/>
                </a:lnTo>
                <a:lnTo>
                  <a:pt x="675" y="84"/>
                </a:lnTo>
                <a:lnTo>
                  <a:pt x="674" y="102"/>
                </a:lnTo>
                <a:lnTo>
                  <a:pt x="669" y="145"/>
                </a:lnTo>
                <a:lnTo>
                  <a:pt x="661" y="196"/>
                </a:lnTo>
                <a:lnTo>
                  <a:pt x="656" y="221"/>
                </a:lnTo>
                <a:lnTo>
                  <a:pt x="649" y="244"/>
                </a:lnTo>
                <a:lnTo>
                  <a:pt x="649" y="244"/>
                </a:lnTo>
                <a:lnTo>
                  <a:pt x="645" y="256"/>
                </a:lnTo>
                <a:lnTo>
                  <a:pt x="640" y="270"/>
                </a:lnTo>
                <a:lnTo>
                  <a:pt x="622" y="302"/>
                </a:lnTo>
                <a:lnTo>
                  <a:pt x="600" y="337"/>
                </a:lnTo>
                <a:lnTo>
                  <a:pt x="577" y="372"/>
                </a:lnTo>
                <a:lnTo>
                  <a:pt x="553" y="405"/>
                </a:lnTo>
                <a:lnTo>
                  <a:pt x="533" y="432"/>
                </a:lnTo>
                <a:lnTo>
                  <a:pt x="516" y="452"/>
                </a:lnTo>
                <a:lnTo>
                  <a:pt x="508" y="461"/>
                </a:lnTo>
                <a:lnTo>
                  <a:pt x="508" y="461"/>
                </a:lnTo>
                <a:lnTo>
                  <a:pt x="456" y="499"/>
                </a:lnTo>
                <a:lnTo>
                  <a:pt x="456" y="499"/>
                </a:lnTo>
                <a:lnTo>
                  <a:pt x="447" y="507"/>
                </a:lnTo>
                <a:lnTo>
                  <a:pt x="437" y="518"/>
                </a:lnTo>
                <a:lnTo>
                  <a:pt x="414" y="541"/>
                </a:lnTo>
                <a:lnTo>
                  <a:pt x="389" y="565"/>
                </a:lnTo>
                <a:lnTo>
                  <a:pt x="377" y="574"/>
                </a:lnTo>
                <a:lnTo>
                  <a:pt x="365" y="584"/>
                </a:lnTo>
                <a:lnTo>
                  <a:pt x="365" y="584"/>
                </a:lnTo>
                <a:lnTo>
                  <a:pt x="351" y="592"/>
                </a:lnTo>
                <a:lnTo>
                  <a:pt x="339" y="602"/>
                </a:lnTo>
                <a:lnTo>
                  <a:pt x="314" y="622"/>
                </a:lnTo>
                <a:lnTo>
                  <a:pt x="290" y="643"/>
                </a:lnTo>
                <a:lnTo>
                  <a:pt x="279" y="649"/>
                </a:lnTo>
                <a:lnTo>
                  <a:pt x="269" y="655"/>
                </a:lnTo>
                <a:lnTo>
                  <a:pt x="269" y="655"/>
                </a:lnTo>
                <a:lnTo>
                  <a:pt x="259" y="660"/>
                </a:lnTo>
                <a:lnTo>
                  <a:pt x="245" y="667"/>
                </a:lnTo>
                <a:lnTo>
                  <a:pt x="217" y="687"/>
                </a:lnTo>
                <a:lnTo>
                  <a:pt x="186" y="710"/>
                </a:lnTo>
                <a:lnTo>
                  <a:pt x="158" y="727"/>
                </a:lnTo>
                <a:lnTo>
                  <a:pt x="158" y="727"/>
                </a:lnTo>
                <a:lnTo>
                  <a:pt x="145" y="736"/>
                </a:lnTo>
                <a:lnTo>
                  <a:pt x="128" y="747"/>
                </a:lnTo>
                <a:lnTo>
                  <a:pt x="96" y="771"/>
                </a:lnTo>
                <a:lnTo>
                  <a:pt x="65" y="794"/>
                </a:lnTo>
                <a:lnTo>
                  <a:pt x="52" y="802"/>
                </a:lnTo>
                <a:lnTo>
                  <a:pt x="41" y="806"/>
                </a:lnTo>
                <a:lnTo>
                  <a:pt x="41" y="806"/>
                </a:lnTo>
                <a:lnTo>
                  <a:pt x="30" y="808"/>
                </a:lnTo>
                <a:lnTo>
                  <a:pt x="22" y="809"/>
                </a:lnTo>
                <a:lnTo>
                  <a:pt x="13" y="809"/>
                </a:lnTo>
                <a:lnTo>
                  <a:pt x="6" y="810"/>
                </a:lnTo>
                <a:lnTo>
                  <a:pt x="1" y="813"/>
                </a:lnTo>
                <a:lnTo>
                  <a:pt x="0" y="814"/>
                </a:lnTo>
                <a:lnTo>
                  <a:pt x="0" y="817"/>
                </a:lnTo>
                <a:lnTo>
                  <a:pt x="1" y="824"/>
                </a:lnTo>
                <a:lnTo>
                  <a:pt x="5" y="833"/>
                </a:lnTo>
                <a:lnTo>
                  <a:pt x="5" y="8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25">
            <a:extLst>
              <a:ext uri="{FF2B5EF4-FFF2-40B4-BE49-F238E27FC236}">
                <a16:creationId xmlns:a16="http://schemas.microsoft.com/office/drawing/2014/main" id="{10C44F50-474E-44FC-8715-30CFC505CC28}"/>
              </a:ext>
            </a:extLst>
          </p:cNvPr>
          <p:cNvSpPr>
            <a:spLocks/>
          </p:cNvSpPr>
          <p:nvPr/>
        </p:nvSpPr>
        <p:spPr bwMode="auto">
          <a:xfrm>
            <a:off x="407495" y="1088740"/>
            <a:ext cx="1639468" cy="900100"/>
          </a:xfrm>
          <a:custGeom>
            <a:avLst/>
            <a:gdLst>
              <a:gd name="T0" fmla="*/ 347 w 867"/>
              <a:gd name="T1" fmla="*/ 10 h 476"/>
              <a:gd name="T2" fmla="*/ 379 w 867"/>
              <a:gd name="T3" fmla="*/ 43 h 476"/>
              <a:gd name="T4" fmla="*/ 391 w 867"/>
              <a:gd name="T5" fmla="*/ 93 h 476"/>
              <a:gd name="T6" fmla="*/ 400 w 867"/>
              <a:gd name="T7" fmla="*/ 195 h 476"/>
              <a:gd name="T8" fmla="*/ 421 w 867"/>
              <a:gd name="T9" fmla="*/ 296 h 476"/>
              <a:gd name="T10" fmla="*/ 437 w 867"/>
              <a:gd name="T11" fmla="*/ 333 h 476"/>
              <a:gd name="T12" fmla="*/ 469 w 867"/>
              <a:gd name="T13" fmla="*/ 370 h 476"/>
              <a:gd name="T14" fmla="*/ 490 w 867"/>
              <a:gd name="T15" fmla="*/ 380 h 476"/>
              <a:gd name="T16" fmla="*/ 631 w 867"/>
              <a:gd name="T17" fmla="*/ 389 h 476"/>
              <a:gd name="T18" fmla="*/ 702 w 867"/>
              <a:gd name="T19" fmla="*/ 369 h 476"/>
              <a:gd name="T20" fmla="*/ 818 w 867"/>
              <a:gd name="T21" fmla="*/ 318 h 476"/>
              <a:gd name="T22" fmla="*/ 851 w 867"/>
              <a:gd name="T23" fmla="*/ 290 h 476"/>
              <a:gd name="T24" fmla="*/ 859 w 867"/>
              <a:gd name="T25" fmla="*/ 291 h 476"/>
              <a:gd name="T26" fmla="*/ 866 w 867"/>
              <a:gd name="T27" fmla="*/ 307 h 476"/>
              <a:gd name="T28" fmla="*/ 844 w 867"/>
              <a:gd name="T29" fmla="*/ 314 h 476"/>
              <a:gd name="T30" fmla="*/ 811 w 867"/>
              <a:gd name="T31" fmla="*/ 328 h 476"/>
              <a:gd name="T32" fmla="*/ 762 w 867"/>
              <a:gd name="T33" fmla="*/ 357 h 476"/>
              <a:gd name="T34" fmla="*/ 677 w 867"/>
              <a:gd name="T35" fmla="*/ 389 h 476"/>
              <a:gd name="T36" fmla="*/ 591 w 867"/>
              <a:gd name="T37" fmla="*/ 401 h 476"/>
              <a:gd name="T38" fmla="*/ 506 w 867"/>
              <a:gd name="T39" fmla="*/ 392 h 476"/>
              <a:gd name="T40" fmla="*/ 445 w 867"/>
              <a:gd name="T41" fmla="*/ 383 h 476"/>
              <a:gd name="T42" fmla="*/ 334 w 867"/>
              <a:gd name="T43" fmla="*/ 406 h 476"/>
              <a:gd name="T44" fmla="*/ 150 w 867"/>
              <a:gd name="T45" fmla="*/ 459 h 476"/>
              <a:gd name="T46" fmla="*/ 120 w 867"/>
              <a:gd name="T47" fmla="*/ 466 h 476"/>
              <a:gd name="T48" fmla="*/ 114 w 867"/>
              <a:gd name="T49" fmla="*/ 471 h 476"/>
              <a:gd name="T50" fmla="*/ 76 w 867"/>
              <a:gd name="T51" fmla="*/ 474 h 476"/>
              <a:gd name="T52" fmla="*/ 43 w 867"/>
              <a:gd name="T53" fmla="*/ 456 h 476"/>
              <a:gd name="T54" fmla="*/ 33 w 867"/>
              <a:gd name="T55" fmla="*/ 437 h 476"/>
              <a:gd name="T56" fmla="*/ 46 w 867"/>
              <a:gd name="T57" fmla="*/ 423 h 476"/>
              <a:gd name="T58" fmla="*/ 37 w 867"/>
              <a:gd name="T59" fmla="*/ 410 h 476"/>
              <a:gd name="T60" fmla="*/ 17 w 867"/>
              <a:gd name="T61" fmla="*/ 401 h 476"/>
              <a:gd name="T62" fmla="*/ 5 w 867"/>
              <a:gd name="T63" fmla="*/ 386 h 476"/>
              <a:gd name="T64" fmla="*/ 0 w 867"/>
              <a:gd name="T65" fmla="*/ 362 h 476"/>
              <a:gd name="T66" fmla="*/ 9 w 867"/>
              <a:gd name="T67" fmla="*/ 348 h 476"/>
              <a:gd name="T68" fmla="*/ 10 w 867"/>
              <a:gd name="T69" fmla="*/ 325 h 476"/>
              <a:gd name="T70" fmla="*/ 11 w 867"/>
              <a:gd name="T71" fmla="*/ 245 h 476"/>
              <a:gd name="T72" fmla="*/ 12 w 867"/>
              <a:gd name="T73" fmla="*/ 236 h 476"/>
              <a:gd name="T74" fmla="*/ 29 w 867"/>
              <a:gd name="T75" fmla="*/ 213 h 476"/>
              <a:gd name="T76" fmla="*/ 37 w 867"/>
              <a:gd name="T77" fmla="*/ 175 h 476"/>
              <a:gd name="T78" fmla="*/ 40 w 867"/>
              <a:gd name="T79" fmla="*/ 161 h 476"/>
              <a:gd name="T80" fmla="*/ 46 w 867"/>
              <a:gd name="T81" fmla="*/ 148 h 476"/>
              <a:gd name="T82" fmla="*/ 51 w 867"/>
              <a:gd name="T83" fmla="*/ 138 h 476"/>
              <a:gd name="T84" fmla="*/ 69 w 867"/>
              <a:gd name="T85" fmla="*/ 125 h 476"/>
              <a:gd name="T86" fmla="*/ 92 w 867"/>
              <a:gd name="T87" fmla="*/ 101 h 476"/>
              <a:gd name="T88" fmla="*/ 98 w 867"/>
              <a:gd name="T89" fmla="*/ 88 h 476"/>
              <a:gd name="T90" fmla="*/ 103 w 867"/>
              <a:gd name="T91" fmla="*/ 69 h 476"/>
              <a:gd name="T92" fmla="*/ 134 w 867"/>
              <a:gd name="T93" fmla="*/ 62 h 476"/>
              <a:gd name="T94" fmla="*/ 140 w 867"/>
              <a:gd name="T95" fmla="*/ 52 h 476"/>
              <a:gd name="T96" fmla="*/ 168 w 867"/>
              <a:gd name="T97" fmla="*/ 44 h 476"/>
              <a:gd name="T98" fmla="*/ 198 w 867"/>
              <a:gd name="T99" fmla="*/ 45 h 476"/>
              <a:gd name="T100" fmla="*/ 206 w 867"/>
              <a:gd name="T101" fmla="*/ 37 h 476"/>
              <a:gd name="T102" fmla="*/ 212 w 867"/>
              <a:gd name="T103" fmla="*/ 24 h 476"/>
              <a:gd name="T104" fmla="*/ 230 w 867"/>
              <a:gd name="T105" fmla="*/ 15 h 476"/>
              <a:gd name="T106" fmla="*/ 239 w 867"/>
              <a:gd name="T107" fmla="*/ 3 h 476"/>
              <a:gd name="T108" fmla="*/ 272 w 867"/>
              <a:gd name="T109" fmla="*/ 0 h 476"/>
              <a:gd name="T110" fmla="*/ 315 w 867"/>
              <a:gd name="T111" fmla="*/ 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7" h="476">
                <a:moveTo>
                  <a:pt x="330" y="3"/>
                </a:moveTo>
                <a:lnTo>
                  <a:pt x="330" y="3"/>
                </a:lnTo>
                <a:lnTo>
                  <a:pt x="339" y="6"/>
                </a:lnTo>
                <a:lnTo>
                  <a:pt x="347" y="10"/>
                </a:lnTo>
                <a:lnTo>
                  <a:pt x="355" y="18"/>
                </a:lnTo>
                <a:lnTo>
                  <a:pt x="365" y="25"/>
                </a:lnTo>
                <a:lnTo>
                  <a:pt x="372" y="33"/>
                </a:lnTo>
                <a:lnTo>
                  <a:pt x="379" y="43"/>
                </a:lnTo>
                <a:lnTo>
                  <a:pt x="384" y="51"/>
                </a:lnTo>
                <a:lnTo>
                  <a:pt x="386" y="61"/>
                </a:lnTo>
                <a:lnTo>
                  <a:pt x="386" y="61"/>
                </a:lnTo>
                <a:lnTo>
                  <a:pt x="391" y="93"/>
                </a:lnTo>
                <a:lnTo>
                  <a:pt x="394" y="126"/>
                </a:lnTo>
                <a:lnTo>
                  <a:pt x="396" y="161"/>
                </a:lnTo>
                <a:lnTo>
                  <a:pt x="400" y="195"/>
                </a:lnTo>
                <a:lnTo>
                  <a:pt x="400" y="195"/>
                </a:lnTo>
                <a:lnTo>
                  <a:pt x="404" y="227"/>
                </a:lnTo>
                <a:lnTo>
                  <a:pt x="412" y="260"/>
                </a:lnTo>
                <a:lnTo>
                  <a:pt x="412" y="260"/>
                </a:lnTo>
                <a:lnTo>
                  <a:pt x="421" y="296"/>
                </a:lnTo>
                <a:lnTo>
                  <a:pt x="428" y="315"/>
                </a:lnTo>
                <a:lnTo>
                  <a:pt x="432" y="325"/>
                </a:lnTo>
                <a:lnTo>
                  <a:pt x="437" y="333"/>
                </a:lnTo>
                <a:lnTo>
                  <a:pt x="437" y="333"/>
                </a:lnTo>
                <a:lnTo>
                  <a:pt x="444" y="344"/>
                </a:lnTo>
                <a:lnTo>
                  <a:pt x="453" y="355"/>
                </a:lnTo>
                <a:lnTo>
                  <a:pt x="463" y="367"/>
                </a:lnTo>
                <a:lnTo>
                  <a:pt x="469" y="370"/>
                </a:lnTo>
                <a:lnTo>
                  <a:pt x="475" y="375"/>
                </a:lnTo>
                <a:lnTo>
                  <a:pt x="475" y="375"/>
                </a:lnTo>
                <a:lnTo>
                  <a:pt x="481" y="378"/>
                </a:lnTo>
                <a:lnTo>
                  <a:pt x="490" y="380"/>
                </a:lnTo>
                <a:lnTo>
                  <a:pt x="516" y="385"/>
                </a:lnTo>
                <a:lnTo>
                  <a:pt x="543" y="388"/>
                </a:lnTo>
                <a:lnTo>
                  <a:pt x="563" y="389"/>
                </a:lnTo>
                <a:lnTo>
                  <a:pt x="631" y="389"/>
                </a:lnTo>
                <a:lnTo>
                  <a:pt x="631" y="389"/>
                </a:lnTo>
                <a:lnTo>
                  <a:pt x="655" y="385"/>
                </a:lnTo>
                <a:lnTo>
                  <a:pt x="678" y="378"/>
                </a:lnTo>
                <a:lnTo>
                  <a:pt x="702" y="369"/>
                </a:lnTo>
                <a:lnTo>
                  <a:pt x="725" y="361"/>
                </a:lnTo>
                <a:lnTo>
                  <a:pt x="771" y="340"/>
                </a:lnTo>
                <a:lnTo>
                  <a:pt x="818" y="318"/>
                </a:lnTo>
                <a:lnTo>
                  <a:pt x="818" y="318"/>
                </a:lnTo>
                <a:lnTo>
                  <a:pt x="825" y="313"/>
                </a:lnTo>
                <a:lnTo>
                  <a:pt x="836" y="302"/>
                </a:lnTo>
                <a:lnTo>
                  <a:pt x="847" y="294"/>
                </a:lnTo>
                <a:lnTo>
                  <a:pt x="851" y="290"/>
                </a:lnTo>
                <a:lnTo>
                  <a:pt x="855" y="289"/>
                </a:lnTo>
                <a:lnTo>
                  <a:pt x="855" y="289"/>
                </a:lnTo>
                <a:lnTo>
                  <a:pt x="856" y="290"/>
                </a:lnTo>
                <a:lnTo>
                  <a:pt x="859" y="291"/>
                </a:lnTo>
                <a:lnTo>
                  <a:pt x="862" y="296"/>
                </a:lnTo>
                <a:lnTo>
                  <a:pt x="867" y="305"/>
                </a:lnTo>
                <a:lnTo>
                  <a:pt x="867" y="305"/>
                </a:lnTo>
                <a:lnTo>
                  <a:pt x="866" y="307"/>
                </a:lnTo>
                <a:lnTo>
                  <a:pt x="865" y="308"/>
                </a:lnTo>
                <a:lnTo>
                  <a:pt x="861" y="309"/>
                </a:lnTo>
                <a:lnTo>
                  <a:pt x="861" y="309"/>
                </a:lnTo>
                <a:lnTo>
                  <a:pt x="844" y="314"/>
                </a:lnTo>
                <a:lnTo>
                  <a:pt x="836" y="318"/>
                </a:lnTo>
                <a:lnTo>
                  <a:pt x="828" y="320"/>
                </a:lnTo>
                <a:lnTo>
                  <a:pt x="828" y="320"/>
                </a:lnTo>
                <a:lnTo>
                  <a:pt x="811" y="328"/>
                </a:lnTo>
                <a:lnTo>
                  <a:pt x="794" y="339"/>
                </a:lnTo>
                <a:lnTo>
                  <a:pt x="777" y="349"/>
                </a:lnTo>
                <a:lnTo>
                  <a:pt x="762" y="357"/>
                </a:lnTo>
                <a:lnTo>
                  <a:pt x="762" y="357"/>
                </a:lnTo>
                <a:lnTo>
                  <a:pt x="741" y="367"/>
                </a:lnTo>
                <a:lnTo>
                  <a:pt x="720" y="375"/>
                </a:lnTo>
                <a:lnTo>
                  <a:pt x="698" y="383"/>
                </a:lnTo>
                <a:lnTo>
                  <a:pt x="677" y="389"/>
                </a:lnTo>
                <a:lnTo>
                  <a:pt x="654" y="394"/>
                </a:lnTo>
                <a:lnTo>
                  <a:pt x="633" y="398"/>
                </a:lnTo>
                <a:lnTo>
                  <a:pt x="612" y="400"/>
                </a:lnTo>
                <a:lnTo>
                  <a:pt x="591" y="401"/>
                </a:lnTo>
                <a:lnTo>
                  <a:pt x="591" y="401"/>
                </a:lnTo>
                <a:lnTo>
                  <a:pt x="569" y="400"/>
                </a:lnTo>
                <a:lnTo>
                  <a:pt x="548" y="398"/>
                </a:lnTo>
                <a:lnTo>
                  <a:pt x="506" y="392"/>
                </a:lnTo>
                <a:lnTo>
                  <a:pt x="471" y="386"/>
                </a:lnTo>
                <a:lnTo>
                  <a:pt x="456" y="385"/>
                </a:lnTo>
                <a:lnTo>
                  <a:pt x="445" y="383"/>
                </a:lnTo>
                <a:lnTo>
                  <a:pt x="445" y="383"/>
                </a:lnTo>
                <a:lnTo>
                  <a:pt x="433" y="385"/>
                </a:lnTo>
                <a:lnTo>
                  <a:pt x="418" y="386"/>
                </a:lnTo>
                <a:lnTo>
                  <a:pt x="379" y="394"/>
                </a:lnTo>
                <a:lnTo>
                  <a:pt x="334" y="406"/>
                </a:lnTo>
                <a:lnTo>
                  <a:pt x="285" y="419"/>
                </a:lnTo>
                <a:lnTo>
                  <a:pt x="196" y="444"/>
                </a:lnTo>
                <a:lnTo>
                  <a:pt x="150" y="459"/>
                </a:lnTo>
                <a:lnTo>
                  <a:pt x="150" y="459"/>
                </a:lnTo>
                <a:lnTo>
                  <a:pt x="135" y="462"/>
                </a:lnTo>
                <a:lnTo>
                  <a:pt x="127" y="464"/>
                </a:lnTo>
                <a:lnTo>
                  <a:pt x="120" y="466"/>
                </a:lnTo>
                <a:lnTo>
                  <a:pt x="120" y="466"/>
                </a:lnTo>
                <a:lnTo>
                  <a:pt x="119" y="467"/>
                </a:lnTo>
                <a:lnTo>
                  <a:pt x="116" y="468"/>
                </a:lnTo>
                <a:lnTo>
                  <a:pt x="114" y="471"/>
                </a:lnTo>
                <a:lnTo>
                  <a:pt x="114" y="471"/>
                </a:lnTo>
                <a:lnTo>
                  <a:pt x="96" y="473"/>
                </a:lnTo>
                <a:lnTo>
                  <a:pt x="83" y="476"/>
                </a:lnTo>
                <a:lnTo>
                  <a:pt x="83" y="476"/>
                </a:lnTo>
                <a:lnTo>
                  <a:pt x="76" y="474"/>
                </a:lnTo>
                <a:lnTo>
                  <a:pt x="67" y="472"/>
                </a:lnTo>
                <a:lnTo>
                  <a:pt x="59" y="467"/>
                </a:lnTo>
                <a:lnTo>
                  <a:pt x="51" y="462"/>
                </a:lnTo>
                <a:lnTo>
                  <a:pt x="43" y="456"/>
                </a:lnTo>
                <a:lnTo>
                  <a:pt x="37" y="450"/>
                </a:lnTo>
                <a:lnTo>
                  <a:pt x="34" y="443"/>
                </a:lnTo>
                <a:lnTo>
                  <a:pt x="33" y="437"/>
                </a:lnTo>
                <a:lnTo>
                  <a:pt x="33" y="437"/>
                </a:lnTo>
                <a:lnTo>
                  <a:pt x="34" y="433"/>
                </a:lnTo>
                <a:lnTo>
                  <a:pt x="36" y="428"/>
                </a:lnTo>
                <a:lnTo>
                  <a:pt x="40" y="425"/>
                </a:lnTo>
                <a:lnTo>
                  <a:pt x="46" y="423"/>
                </a:lnTo>
                <a:lnTo>
                  <a:pt x="46" y="423"/>
                </a:lnTo>
                <a:lnTo>
                  <a:pt x="43" y="416"/>
                </a:lnTo>
                <a:lnTo>
                  <a:pt x="40" y="412"/>
                </a:lnTo>
                <a:lnTo>
                  <a:pt x="37" y="410"/>
                </a:lnTo>
                <a:lnTo>
                  <a:pt x="37" y="410"/>
                </a:lnTo>
                <a:lnTo>
                  <a:pt x="27" y="406"/>
                </a:lnTo>
                <a:lnTo>
                  <a:pt x="22" y="404"/>
                </a:lnTo>
                <a:lnTo>
                  <a:pt x="17" y="401"/>
                </a:lnTo>
                <a:lnTo>
                  <a:pt x="17" y="401"/>
                </a:lnTo>
                <a:lnTo>
                  <a:pt x="14" y="398"/>
                </a:lnTo>
                <a:lnTo>
                  <a:pt x="10" y="394"/>
                </a:lnTo>
                <a:lnTo>
                  <a:pt x="5" y="386"/>
                </a:lnTo>
                <a:lnTo>
                  <a:pt x="2" y="376"/>
                </a:lnTo>
                <a:lnTo>
                  <a:pt x="0" y="368"/>
                </a:lnTo>
                <a:lnTo>
                  <a:pt x="0" y="368"/>
                </a:lnTo>
                <a:lnTo>
                  <a:pt x="0" y="362"/>
                </a:lnTo>
                <a:lnTo>
                  <a:pt x="2" y="358"/>
                </a:lnTo>
                <a:lnTo>
                  <a:pt x="5" y="354"/>
                </a:lnTo>
                <a:lnTo>
                  <a:pt x="8" y="351"/>
                </a:lnTo>
                <a:lnTo>
                  <a:pt x="9" y="348"/>
                </a:lnTo>
                <a:lnTo>
                  <a:pt x="9" y="343"/>
                </a:lnTo>
                <a:lnTo>
                  <a:pt x="9" y="334"/>
                </a:lnTo>
                <a:lnTo>
                  <a:pt x="9" y="334"/>
                </a:lnTo>
                <a:lnTo>
                  <a:pt x="10" y="325"/>
                </a:lnTo>
                <a:lnTo>
                  <a:pt x="15" y="314"/>
                </a:lnTo>
                <a:lnTo>
                  <a:pt x="20" y="301"/>
                </a:lnTo>
                <a:lnTo>
                  <a:pt x="20" y="301"/>
                </a:lnTo>
                <a:lnTo>
                  <a:pt x="11" y="245"/>
                </a:lnTo>
                <a:lnTo>
                  <a:pt x="11" y="245"/>
                </a:lnTo>
                <a:lnTo>
                  <a:pt x="12" y="240"/>
                </a:lnTo>
                <a:lnTo>
                  <a:pt x="12" y="236"/>
                </a:lnTo>
                <a:lnTo>
                  <a:pt x="12" y="236"/>
                </a:lnTo>
                <a:lnTo>
                  <a:pt x="17" y="228"/>
                </a:lnTo>
                <a:lnTo>
                  <a:pt x="23" y="222"/>
                </a:lnTo>
                <a:lnTo>
                  <a:pt x="28" y="216"/>
                </a:lnTo>
                <a:lnTo>
                  <a:pt x="29" y="213"/>
                </a:lnTo>
                <a:lnTo>
                  <a:pt x="30" y="209"/>
                </a:lnTo>
                <a:lnTo>
                  <a:pt x="30" y="209"/>
                </a:lnTo>
                <a:lnTo>
                  <a:pt x="33" y="192"/>
                </a:lnTo>
                <a:lnTo>
                  <a:pt x="37" y="175"/>
                </a:lnTo>
                <a:lnTo>
                  <a:pt x="37" y="175"/>
                </a:lnTo>
                <a:lnTo>
                  <a:pt x="36" y="172"/>
                </a:lnTo>
                <a:lnTo>
                  <a:pt x="37" y="167"/>
                </a:lnTo>
                <a:lnTo>
                  <a:pt x="40" y="161"/>
                </a:lnTo>
                <a:lnTo>
                  <a:pt x="43" y="154"/>
                </a:lnTo>
                <a:lnTo>
                  <a:pt x="46" y="152"/>
                </a:lnTo>
                <a:lnTo>
                  <a:pt x="46" y="148"/>
                </a:lnTo>
                <a:lnTo>
                  <a:pt x="46" y="148"/>
                </a:lnTo>
                <a:lnTo>
                  <a:pt x="48" y="143"/>
                </a:lnTo>
                <a:lnTo>
                  <a:pt x="48" y="141"/>
                </a:lnTo>
                <a:lnTo>
                  <a:pt x="51" y="138"/>
                </a:lnTo>
                <a:lnTo>
                  <a:pt x="51" y="138"/>
                </a:lnTo>
                <a:lnTo>
                  <a:pt x="54" y="135"/>
                </a:lnTo>
                <a:lnTo>
                  <a:pt x="59" y="131"/>
                </a:lnTo>
                <a:lnTo>
                  <a:pt x="64" y="129"/>
                </a:lnTo>
                <a:lnTo>
                  <a:pt x="69" y="125"/>
                </a:lnTo>
                <a:lnTo>
                  <a:pt x="69" y="125"/>
                </a:lnTo>
                <a:lnTo>
                  <a:pt x="78" y="117"/>
                </a:lnTo>
                <a:lnTo>
                  <a:pt x="89" y="107"/>
                </a:lnTo>
                <a:lnTo>
                  <a:pt x="92" y="101"/>
                </a:lnTo>
                <a:lnTo>
                  <a:pt x="96" y="97"/>
                </a:lnTo>
                <a:lnTo>
                  <a:pt x="98" y="92"/>
                </a:lnTo>
                <a:lnTo>
                  <a:pt x="98" y="88"/>
                </a:lnTo>
                <a:lnTo>
                  <a:pt x="98" y="88"/>
                </a:lnTo>
                <a:lnTo>
                  <a:pt x="98" y="77"/>
                </a:lnTo>
                <a:lnTo>
                  <a:pt x="100" y="73"/>
                </a:lnTo>
                <a:lnTo>
                  <a:pt x="103" y="69"/>
                </a:lnTo>
                <a:lnTo>
                  <a:pt x="103" y="69"/>
                </a:lnTo>
                <a:lnTo>
                  <a:pt x="106" y="67"/>
                </a:lnTo>
                <a:lnTo>
                  <a:pt x="109" y="64"/>
                </a:lnTo>
                <a:lnTo>
                  <a:pt x="118" y="62"/>
                </a:lnTo>
                <a:lnTo>
                  <a:pt x="134" y="62"/>
                </a:lnTo>
                <a:lnTo>
                  <a:pt x="134" y="62"/>
                </a:lnTo>
                <a:lnTo>
                  <a:pt x="135" y="57"/>
                </a:lnTo>
                <a:lnTo>
                  <a:pt x="138" y="55"/>
                </a:lnTo>
                <a:lnTo>
                  <a:pt x="140" y="52"/>
                </a:lnTo>
                <a:lnTo>
                  <a:pt x="140" y="52"/>
                </a:lnTo>
                <a:lnTo>
                  <a:pt x="147" y="50"/>
                </a:lnTo>
                <a:lnTo>
                  <a:pt x="158" y="46"/>
                </a:lnTo>
                <a:lnTo>
                  <a:pt x="168" y="44"/>
                </a:lnTo>
                <a:lnTo>
                  <a:pt x="177" y="43"/>
                </a:lnTo>
                <a:lnTo>
                  <a:pt x="177" y="43"/>
                </a:lnTo>
                <a:lnTo>
                  <a:pt x="198" y="45"/>
                </a:lnTo>
                <a:lnTo>
                  <a:pt x="198" y="45"/>
                </a:lnTo>
                <a:lnTo>
                  <a:pt x="201" y="44"/>
                </a:lnTo>
                <a:lnTo>
                  <a:pt x="204" y="43"/>
                </a:lnTo>
                <a:lnTo>
                  <a:pt x="205" y="40"/>
                </a:lnTo>
                <a:lnTo>
                  <a:pt x="206" y="37"/>
                </a:lnTo>
                <a:lnTo>
                  <a:pt x="208" y="30"/>
                </a:lnTo>
                <a:lnTo>
                  <a:pt x="210" y="26"/>
                </a:lnTo>
                <a:lnTo>
                  <a:pt x="212" y="24"/>
                </a:lnTo>
                <a:lnTo>
                  <a:pt x="212" y="24"/>
                </a:lnTo>
                <a:lnTo>
                  <a:pt x="216" y="21"/>
                </a:lnTo>
                <a:lnTo>
                  <a:pt x="220" y="20"/>
                </a:lnTo>
                <a:lnTo>
                  <a:pt x="225" y="18"/>
                </a:lnTo>
                <a:lnTo>
                  <a:pt x="230" y="15"/>
                </a:lnTo>
                <a:lnTo>
                  <a:pt x="230" y="15"/>
                </a:lnTo>
                <a:lnTo>
                  <a:pt x="235" y="8"/>
                </a:lnTo>
                <a:lnTo>
                  <a:pt x="237" y="4"/>
                </a:lnTo>
                <a:lnTo>
                  <a:pt x="239" y="3"/>
                </a:lnTo>
                <a:lnTo>
                  <a:pt x="267" y="3"/>
                </a:lnTo>
                <a:lnTo>
                  <a:pt x="267" y="3"/>
                </a:lnTo>
                <a:lnTo>
                  <a:pt x="269" y="1"/>
                </a:lnTo>
                <a:lnTo>
                  <a:pt x="272" y="0"/>
                </a:lnTo>
                <a:lnTo>
                  <a:pt x="278" y="0"/>
                </a:lnTo>
                <a:lnTo>
                  <a:pt x="278" y="0"/>
                </a:lnTo>
                <a:lnTo>
                  <a:pt x="298" y="0"/>
                </a:lnTo>
                <a:lnTo>
                  <a:pt x="315" y="1"/>
                </a:lnTo>
                <a:lnTo>
                  <a:pt x="330" y="3"/>
                </a:lnTo>
                <a:lnTo>
                  <a:pt x="330" y="3"/>
                </a:lnTo>
                <a:close/>
              </a:path>
            </a:pathLst>
          </a:custGeom>
          <a:gradFill flip="none" rotWithShape="1">
            <a:gsLst>
              <a:gs pos="0">
                <a:srgbClr val="008000"/>
              </a:gs>
              <a:gs pos="100000">
                <a:srgbClr val="00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58DB941C-B56C-46EB-B668-60E3B53821D7}"/>
              </a:ext>
            </a:extLst>
          </p:cNvPr>
          <p:cNvSpPr>
            <a:spLocks/>
          </p:cNvSpPr>
          <p:nvPr/>
        </p:nvSpPr>
        <p:spPr bwMode="auto">
          <a:xfrm>
            <a:off x="7813694" y="952500"/>
            <a:ext cx="1712413" cy="1112977"/>
          </a:xfrm>
          <a:custGeom>
            <a:avLst/>
            <a:gdLst>
              <a:gd name="T0" fmla="*/ 937 w 937"/>
              <a:gd name="T1" fmla="*/ 539 h 609"/>
              <a:gd name="T2" fmla="*/ 933 w 937"/>
              <a:gd name="T3" fmla="*/ 561 h 609"/>
              <a:gd name="T4" fmla="*/ 923 w 937"/>
              <a:gd name="T5" fmla="*/ 568 h 609"/>
              <a:gd name="T6" fmla="*/ 902 w 937"/>
              <a:gd name="T7" fmla="*/ 564 h 609"/>
              <a:gd name="T8" fmla="*/ 885 w 937"/>
              <a:gd name="T9" fmla="*/ 549 h 609"/>
              <a:gd name="T10" fmla="*/ 717 w 937"/>
              <a:gd name="T11" fmla="*/ 507 h 609"/>
              <a:gd name="T12" fmla="*/ 509 w 937"/>
              <a:gd name="T13" fmla="*/ 462 h 609"/>
              <a:gd name="T14" fmla="*/ 461 w 937"/>
              <a:gd name="T15" fmla="*/ 456 h 609"/>
              <a:gd name="T16" fmla="*/ 431 w 937"/>
              <a:gd name="T17" fmla="*/ 466 h 609"/>
              <a:gd name="T18" fmla="*/ 390 w 937"/>
              <a:gd name="T19" fmla="*/ 491 h 609"/>
              <a:gd name="T20" fmla="*/ 281 w 937"/>
              <a:gd name="T21" fmla="*/ 573 h 609"/>
              <a:gd name="T22" fmla="*/ 246 w 937"/>
              <a:gd name="T23" fmla="*/ 594 h 609"/>
              <a:gd name="T24" fmla="*/ 194 w 937"/>
              <a:gd name="T25" fmla="*/ 609 h 609"/>
              <a:gd name="T26" fmla="*/ 151 w 937"/>
              <a:gd name="T27" fmla="*/ 604 h 609"/>
              <a:gd name="T28" fmla="*/ 93 w 937"/>
              <a:gd name="T29" fmla="*/ 585 h 609"/>
              <a:gd name="T30" fmla="*/ 80 w 937"/>
              <a:gd name="T31" fmla="*/ 572 h 609"/>
              <a:gd name="T32" fmla="*/ 58 w 937"/>
              <a:gd name="T33" fmla="*/ 538 h 609"/>
              <a:gd name="T34" fmla="*/ 53 w 937"/>
              <a:gd name="T35" fmla="*/ 509 h 609"/>
              <a:gd name="T36" fmla="*/ 50 w 937"/>
              <a:gd name="T37" fmla="*/ 464 h 609"/>
              <a:gd name="T38" fmla="*/ 15 w 937"/>
              <a:gd name="T39" fmla="*/ 440 h 609"/>
              <a:gd name="T40" fmla="*/ 2 w 937"/>
              <a:gd name="T41" fmla="*/ 419 h 609"/>
              <a:gd name="T42" fmla="*/ 4 w 937"/>
              <a:gd name="T43" fmla="*/ 399 h 609"/>
              <a:gd name="T44" fmla="*/ 26 w 937"/>
              <a:gd name="T45" fmla="*/ 350 h 609"/>
              <a:gd name="T46" fmla="*/ 34 w 937"/>
              <a:gd name="T47" fmla="*/ 332 h 609"/>
              <a:gd name="T48" fmla="*/ 53 w 937"/>
              <a:gd name="T49" fmla="*/ 263 h 609"/>
              <a:gd name="T50" fmla="*/ 59 w 937"/>
              <a:gd name="T51" fmla="*/ 223 h 609"/>
              <a:gd name="T52" fmla="*/ 72 w 937"/>
              <a:gd name="T53" fmla="*/ 204 h 609"/>
              <a:gd name="T54" fmla="*/ 93 w 937"/>
              <a:gd name="T55" fmla="*/ 195 h 609"/>
              <a:gd name="T56" fmla="*/ 149 w 937"/>
              <a:gd name="T57" fmla="*/ 183 h 609"/>
              <a:gd name="T58" fmla="*/ 161 w 937"/>
              <a:gd name="T59" fmla="*/ 171 h 609"/>
              <a:gd name="T60" fmla="*/ 170 w 937"/>
              <a:gd name="T61" fmla="*/ 112 h 609"/>
              <a:gd name="T62" fmla="*/ 183 w 937"/>
              <a:gd name="T63" fmla="*/ 90 h 609"/>
              <a:gd name="T64" fmla="*/ 200 w 937"/>
              <a:gd name="T65" fmla="*/ 79 h 609"/>
              <a:gd name="T66" fmla="*/ 229 w 937"/>
              <a:gd name="T67" fmla="*/ 71 h 609"/>
              <a:gd name="T68" fmla="*/ 255 w 937"/>
              <a:gd name="T69" fmla="*/ 63 h 609"/>
              <a:gd name="T70" fmla="*/ 284 w 937"/>
              <a:gd name="T71" fmla="*/ 54 h 609"/>
              <a:gd name="T72" fmla="*/ 290 w 937"/>
              <a:gd name="T73" fmla="*/ 50 h 609"/>
              <a:gd name="T74" fmla="*/ 300 w 937"/>
              <a:gd name="T75" fmla="*/ 30 h 609"/>
              <a:gd name="T76" fmla="*/ 313 w 937"/>
              <a:gd name="T77" fmla="*/ 22 h 609"/>
              <a:gd name="T78" fmla="*/ 374 w 937"/>
              <a:gd name="T79" fmla="*/ 4 h 609"/>
              <a:gd name="T80" fmla="*/ 414 w 937"/>
              <a:gd name="T81" fmla="*/ 0 h 609"/>
              <a:gd name="T82" fmla="*/ 434 w 937"/>
              <a:gd name="T83" fmla="*/ 8 h 609"/>
              <a:gd name="T84" fmla="*/ 450 w 937"/>
              <a:gd name="T85" fmla="*/ 27 h 609"/>
              <a:gd name="T86" fmla="*/ 461 w 937"/>
              <a:gd name="T87" fmla="*/ 67 h 609"/>
              <a:gd name="T88" fmla="*/ 464 w 937"/>
              <a:gd name="T89" fmla="*/ 114 h 609"/>
              <a:gd name="T90" fmla="*/ 464 w 937"/>
              <a:gd name="T91" fmla="*/ 266 h 609"/>
              <a:gd name="T92" fmla="*/ 462 w 937"/>
              <a:gd name="T93" fmla="*/ 328 h 609"/>
              <a:gd name="T94" fmla="*/ 465 w 937"/>
              <a:gd name="T95" fmla="*/ 345 h 609"/>
              <a:gd name="T96" fmla="*/ 490 w 937"/>
              <a:gd name="T97" fmla="*/ 383 h 609"/>
              <a:gd name="T98" fmla="*/ 520 w 937"/>
              <a:gd name="T99" fmla="*/ 409 h 609"/>
              <a:gd name="T100" fmla="*/ 537 w 937"/>
              <a:gd name="T101" fmla="*/ 419 h 609"/>
              <a:gd name="T102" fmla="*/ 635 w 937"/>
              <a:gd name="T103" fmla="*/ 454 h 609"/>
              <a:gd name="T104" fmla="*/ 763 w 937"/>
              <a:gd name="T105" fmla="*/ 491 h 609"/>
              <a:gd name="T106" fmla="*/ 915 w 937"/>
              <a:gd name="T107" fmla="*/ 525 h 609"/>
              <a:gd name="T108" fmla="*/ 936 w 937"/>
              <a:gd name="T109" fmla="*/ 531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7" h="609">
                <a:moveTo>
                  <a:pt x="936" y="531"/>
                </a:moveTo>
                <a:lnTo>
                  <a:pt x="936" y="531"/>
                </a:lnTo>
                <a:lnTo>
                  <a:pt x="937" y="539"/>
                </a:lnTo>
                <a:lnTo>
                  <a:pt x="937" y="550"/>
                </a:lnTo>
                <a:lnTo>
                  <a:pt x="936" y="557"/>
                </a:lnTo>
                <a:lnTo>
                  <a:pt x="933" y="561"/>
                </a:lnTo>
                <a:lnTo>
                  <a:pt x="929" y="565"/>
                </a:lnTo>
                <a:lnTo>
                  <a:pt x="923" y="568"/>
                </a:lnTo>
                <a:lnTo>
                  <a:pt x="923" y="568"/>
                </a:lnTo>
                <a:lnTo>
                  <a:pt x="915" y="568"/>
                </a:lnTo>
                <a:lnTo>
                  <a:pt x="908" y="566"/>
                </a:lnTo>
                <a:lnTo>
                  <a:pt x="902" y="564"/>
                </a:lnTo>
                <a:lnTo>
                  <a:pt x="897" y="560"/>
                </a:lnTo>
                <a:lnTo>
                  <a:pt x="890" y="553"/>
                </a:lnTo>
                <a:lnTo>
                  <a:pt x="885" y="549"/>
                </a:lnTo>
                <a:lnTo>
                  <a:pt x="885" y="549"/>
                </a:lnTo>
                <a:lnTo>
                  <a:pt x="833" y="535"/>
                </a:lnTo>
                <a:lnTo>
                  <a:pt x="717" y="507"/>
                </a:lnTo>
                <a:lnTo>
                  <a:pt x="592" y="479"/>
                </a:lnTo>
                <a:lnTo>
                  <a:pt x="509" y="462"/>
                </a:lnTo>
                <a:lnTo>
                  <a:pt x="509" y="462"/>
                </a:lnTo>
                <a:lnTo>
                  <a:pt x="489" y="458"/>
                </a:lnTo>
                <a:lnTo>
                  <a:pt x="474" y="456"/>
                </a:lnTo>
                <a:lnTo>
                  <a:pt x="461" y="456"/>
                </a:lnTo>
                <a:lnTo>
                  <a:pt x="450" y="458"/>
                </a:lnTo>
                <a:lnTo>
                  <a:pt x="441" y="460"/>
                </a:lnTo>
                <a:lnTo>
                  <a:pt x="431" y="466"/>
                </a:lnTo>
                <a:lnTo>
                  <a:pt x="406" y="480"/>
                </a:lnTo>
                <a:lnTo>
                  <a:pt x="406" y="480"/>
                </a:lnTo>
                <a:lnTo>
                  <a:pt x="390" y="491"/>
                </a:lnTo>
                <a:lnTo>
                  <a:pt x="370" y="506"/>
                </a:lnTo>
                <a:lnTo>
                  <a:pt x="325" y="541"/>
                </a:lnTo>
                <a:lnTo>
                  <a:pt x="281" y="573"/>
                </a:lnTo>
                <a:lnTo>
                  <a:pt x="262" y="586"/>
                </a:lnTo>
                <a:lnTo>
                  <a:pt x="246" y="594"/>
                </a:lnTo>
                <a:lnTo>
                  <a:pt x="246" y="594"/>
                </a:lnTo>
                <a:lnTo>
                  <a:pt x="223" y="604"/>
                </a:lnTo>
                <a:lnTo>
                  <a:pt x="207" y="608"/>
                </a:lnTo>
                <a:lnTo>
                  <a:pt x="194" y="609"/>
                </a:lnTo>
                <a:lnTo>
                  <a:pt x="175" y="608"/>
                </a:lnTo>
                <a:lnTo>
                  <a:pt x="175" y="608"/>
                </a:lnTo>
                <a:lnTo>
                  <a:pt x="151" y="604"/>
                </a:lnTo>
                <a:lnTo>
                  <a:pt x="124" y="597"/>
                </a:lnTo>
                <a:lnTo>
                  <a:pt x="102" y="589"/>
                </a:lnTo>
                <a:lnTo>
                  <a:pt x="93" y="585"/>
                </a:lnTo>
                <a:lnTo>
                  <a:pt x="88" y="581"/>
                </a:lnTo>
                <a:lnTo>
                  <a:pt x="88" y="581"/>
                </a:lnTo>
                <a:lnTo>
                  <a:pt x="80" y="572"/>
                </a:lnTo>
                <a:lnTo>
                  <a:pt x="70" y="560"/>
                </a:lnTo>
                <a:lnTo>
                  <a:pt x="61" y="546"/>
                </a:lnTo>
                <a:lnTo>
                  <a:pt x="58" y="538"/>
                </a:lnTo>
                <a:lnTo>
                  <a:pt x="55" y="529"/>
                </a:lnTo>
                <a:lnTo>
                  <a:pt x="55" y="529"/>
                </a:lnTo>
                <a:lnTo>
                  <a:pt x="53" y="509"/>
                </a:lnTo>
                <a:lnTo>
                  <a:pt x="50" y="487"/>
                </a:lnTo>
                <a:lnTo>
                  <a:pt x="50" y="464"/>
                </a:lnTo>
                <a:lnTo>
                  <a:pt x="50" y="464"/>
                </a:lnTo>
                <a:lnTo>
                  <a:pt x="42" y="459"/>
                </a:lnTo>
                <a:lnTo>
                  <a:pt x="25" y="448"/>
                </a:lnTo>
                <a:lnTo>
                  <a:pt x="15" y="440"/>
                </a:lnTo>
                <a:lnTo>
                  <a:pt x="7" y="432"/>
                </a:lnTo>
                <a:lnTo>
                  <a:pt x="2" y="424"/>
                </a:lnTo>
                <a:lnTo>
                  <a:pt x="2" y="419"/>
                </a:lnTo>
                <a:lnTo>
                  <a:pt x="0" y="415"/>
                </a:lnTo>
                <a:lnTo>
                  <a:pt x="0" y="415"/>
                </a:lnTo>
                <a:lnTo>
                  <a:pt x="4" y="399"/>
                </a:lnTo>
                <a:lnTo>
                  <a:pt x="10" y="381"/>
                </a:lnTo>
                <a:lnTo>
                  <a:pt x="18" y="365"/>
                </a:lnTo>
                <a:lnTo>
                  <a:pt x="26" y="350"/>
                </a:lnTo>
                <a:lnTo>
                  <a:pt x="26" y="350"/>
                </a:lnTo>
                <a:lnTo>
                  <a:pt x="30" y="342"/>
                </a:lnTo>
                <a:lnTo>
                  <a:pt x="34" y="332"/>
                </a:lnTo>
                <a:lnTo>
                  <a:pt x="41" y="306"/>
                </a:lnTo>
                <a:lnTo>
                  <a:pt x="53" y="263"/>
                </a:lnTo>
                <a:lnTo>
                  <a:pt x="53" y="263"/>
                </a:lnTo>
                <a:lnTo>
                  <a:pt x="55" y="248"/>
                </a:lnTo>
                <a:lnTo>
                  <a:pt x="58" y="231"/>
                </a:lnTo>
                <a:lnTo>
                  <a:pt x="59" y="223"/>
                </a:lnTo>
                <a:lnTo>
                  <a:pt x="62" y="216"/>
                </a:lnTo>
                <a:lnTo>
                  <a:pt x="66" y="209"/>
                </a:lnTo>
                <a:lnTo>
                  <a:pt x="72" y="204"/>
                </a:lnTo>
                <a:lnTo>
                  <a:pt x="72" y="204"/>
                </a:lnTo>
                <a:lnTo>
                  <a:pt x="80" y="199"/>
                </a:lnTo>
                <a:lnTo>
                  <a:pt x="93" y="195"/>
                </a:lnTo>
                <a:lnTo>
                  <a:pt x="108" y="191"/>
                </a:lnTo>
                <a:lnTo>
                  <a:pt x="123" y="188"/>
                </a:lnTo>
                <a:lnTo>
                  <a:pt x="149" y="183"/>
                </a:lnTo>
                <a:lnTo>
                  <a:pt x="161" y="181"/>
                </a:lnTo>
                <a:lnTo>
                  <a:pt x="161" y="181"/>
                </a:lnTo>
                <a:lnTo>
                  <a:pt x="161" y="171"/>
                </a:lnTo>
                <a:lnTo>
                  <a:pt x="163" y="142"/>
                </a:lnTo>
                <a:lnTo>
                  <a:pt x="166" y="128"/>
                </a:lnTo>
                <a:lnTo>
                  <a:pt x="170" y="112"/>
                </a:lnTo>
                <a:lnTo>
                  <a:pt x="175" y="99"/>
                </a:lnTo>
                <a:lnTo>
                  <a:pt x="179" y="94"/>
                </a:lnTo>
                <a:lnTo>
                  <a:pt x="183" y="90"/>
                </a:lnTo>
                <a:lnTo>
                  <a:pt x="183" y="90"/>
                </a:lnTo>
                <a:lnTo>
                  <a:pt x="192" y="83"/>
                </a:lnTo>
                <a:lnTo>
                  <a:pt x="200" y="79"/>
                </a:lnTo>
                <a:lnTo>
                  <a:pt x="208" y="75"/>
                </a:lnTo>
                <a:lnTo>
                  <a:pt x="215" y="74"/>
                </a:lnTo>
                <a:lnTo>
                  <a:pt x="229" y="71"/>
                </a:lnTo>
                <a:lnTo>
                  <a:pt x="243" y="67"/>
                </a:lnTo>
                <a:lnTo>
                  <a:pt x="243" y="67"/>
                </a:lnTo>
                <a:lnTo>
                  <a:pt x="255" y="63"/>
                </a:lnTo>
                <a:lnTo>
                  <a:pt x="265" y="59"/>
                </a:lnTo>
                <a:lnTo>
                  <a:pt x="274" y="55"/>
                </a:lnTo>
                <a:lnTo>
                  <a:pt x="284" y="54"/>
                </a:lnTo>
                <a:lnTo>
                  <a:pt x="284" y="54"/>
                </a:lnTo>
                <a:lnTo>
                  <a:pt x="288" y="52"/>
                </a:lnTo>
                <a:lnTo>
                  <a:pt x="290" y="50"/>
                </a:lnTo>
                <a:lnTo>
                  <a:pt x="293" y="40"/>
                </a:lnTo>
                <a:lnTo>
                  <a:pt x="296" y="35"/>
                </a:lnTo>
                <a:lnTo>
                  <a:pt x="300" y="30"/>
                </a:lnTo>
                <a:lnTo>
                  <a:pt x="305" y="26"/>
                </a:lnTo>
                <a:lnTo>
                  <a:pt x="313" y="22"/>
                </a:lnTo>
                <a:lnTo>
                  <a:pt x="313" y="22"/>
                </a:lnTo>
                <a:lnTo>
                  <a:pt x="340" y="14"/>
                </a:lnTo>
                <a:lnTo>
                  <a:pt x="356" y="8"/>
                </a:lnTo>
                <a:lnTo>
                  <a:pt x="374" y="4"/>
                </a:lnTo>
                <a:lnTo>
                  <a:pt x="391" y="0"/>
                </a:lnTo>
                <a:lnTo>
                  <a:pt x="407" y="0"/>
                </a:lnTo>
                <a:lnTo>
                  <a:pt x="414" y="0"/>
                </a:lnTo>
                <a:lnTo>
                  <a:pt x="422" y="1"/>
                </a:lnTo>
                <a:lnTo>
                  <a:pt x="427" y="4"/>
                </a:lnTo>
                <a:lnTo>
                  <a:pt x="434" y="8"/>
                </a:lnTo>
                <a:lnTo>
                  <a:pt x="434" y="8"/>
                </a:lnTo>
                <a:lnTo>
                  <a:pt x="442" y="18"/>
                </a:lnTo>
                <a:lnTo>
                  <a:pt x="450" y="27"/>
                </a:lnTo>
                <a:lnTo>
                  <a:pt x="454" y="39"/>
                </a:lnTo>
                <a:lnTo>
                  <a:pt x="458" y="52"/>
                </a:lnTo>
                <a:lnTo>
                  <a:pt x="461" y="67"/>
                </a:lnTo>
                <a:lnTo>
                  <a:pt x="462" y="82"/>
                </a:lnTo>
                <a:lnTo>
                  <a:pt x="464" y="114"/>
                </a:lnTo>
                <a:lnTo>
                  <a:pt x="464" y="114"/>
                </a:lnTo>
                <a:lnTo>
                  <a:pt x="465" y="191"/>
                </a:lnTo>
                <a:lnTo>
                  <a:pt x="465" y="231"/>
                </a:lnTo>
                <a:lnTo>
                  <a:pt x="464" y="266"/>
                </a:lnTo>
                <a:lnTo>
                  <a:pt x="464" y="266"/>
                </a:lnTo>
                <a:lnTo>
                  <a:pt x="461" y="313"/>
                </a:lnTo>
                <a:lnTo>
                  <a:pt x="462" y="328"/>
                </a:lnTo>
                <a:lnTo>
                  <a:pt x="464" y="340"/>
                </a:lnTo>
                <a:lnTo>
                  <a:pt x="464" y="340"/>
                </a:lnTo>
                <a:lnTo>
                  <a:pt x="465" y="345"/>
                </a:lnTo>
                <a:lnTo>
                  <a:pt x="469" y="353"/>
                </a:lnTo>
                <a:lnTo>
                  <a:pt x="482" y="373"/>
                </a:lnTo>
                <a:lnTo>
                  <a:pt x="490" y="383"/>
                </a:lnTo>
                <a:lnTo>
                  <a:pt x="500" y="393"/>
                </a:lnTo>
                <a:lnTo>
                  <a:pt x="511" y="401"/>
                </a:lnTo>
                <a:lnTo>
                  <a:pt x="520" y="409"/>
                </a:lnTo>
                <a:lnTo>
                  <a:pt x="520" y="409"/>
                </a:lnTo>
                <a:lnTo>
                  <a:pt x="527" y="413"/>
                </a:lnTo>
                <a:lnTo>
                  <a:pt x="537" y="419"/>
                </a:lnTo>
                <a:lnTo>
                  <a:pt x="563" y="429"/>
                </a:lnTo>
                <a:lnTo>
                  <a:pt x="598" y="442"/>
                </a:lnTo>
                <a:lnTo>
                  <a:pt x="635" y="454"/>
                </a:lnTo>
                <a:lnTo>
                  <a:pt x="711" y="476"/>
                </a:lnTo>
                <a:lnTo>
                  <a:pt x="763" y="491"/>
                </a:lnTo>
                <a:lnTo>
                  <a:pt x="763" y="491"/>
                </a:lnTo>
                <a:lnTo>
                  <a:pt x="807" y="502"/>
                </a:lnTo>
                <a:lnTo>
                  <a:pt x="866" y="514"/>
                </a:lnTo>
                <a:lnTo>
                  <a:pt x="915" y="525"/>
                </a:lnTo>
                <a:lnTo>
                  <a:pt x="931" y="529"/>
                </a:lnTo>
                <a:lnTo>
                  <a:pt x="935" y="530"/>
                </a:lnTo>
                <a:lnTo>
                  <a:pt x="936" y="531"/>
                </a:lnTo>
                <a:lnTo>
                  <a:pt x="936" y="531"/>
                </a:lnTo>
                <a:close/>
              </a:path>
            </a:pathLst>
          </a:custGeom>
          <a:gradFill flip="none" rotWithShape="1">
            <a:gsLst>
              <a:gs pos="0">
                <a:srgbClr val="008000"/>
              </a:gs>
              <a:gs pos="100000">
                <a:srgbClr val="00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BD71E8CC-A362-409A-B22D-562FFF6F1722}"/>
              </a:ext>
            </a:extLst>
          </p:cNvPr>
          <p:cNvSpPr>
            <a:spLocks/>
          </p:cNvSpPr>
          <p:nvPr/>
        </p:nvSpPr>
        <p:spPr bwMode="auto">
          <a:xfrm>
            <a:off x="2419998" y="1023754"/>
            <a:ext cx="1370304" cy="1154820"/>
          </a:xfrm>
          <a:custGeom>
            <a:avLst/>
            <a:gdLst>
              <a:gd name="T0" fmla="*/ 39 w 655"/>
              <a:gd name="T1" fmla="*/ 459 h 552"/>
              <a:gd name="T2" fmla="*/ 40 w 655"/>
              <a:gd name="T3" fmla="*/ 471 h 552"/>
              <a:gd name="T4" fmla="*/ 87 w 655"/>
              <a:gd name="T5" fmla="*/ 473 h 552"/>
              <a:gd name="T6" fmla="*/ 115 w 655"/>
              <a:gd name="T7" fmla="*/ 470 h 552"/>
              <a:gd name="T8" fmla="*/ 191 w 655"/>
              <a:gd name="T9" fmla="*/ 446 h 552"/>
              <a:gd name="T10" fmla="*/ 256 w 655"/>
              <a:gd name="T11" fmla="*/ 413 h 552"/>
              <a:gd name="T12" fmla="*/ 286 w 655"/>
              <a:gd name="T13" fmla="*/ 401 h 552"/>
              <a:gd name="T14" fmla="*/ 381 w 655"/>
              <a:gd name="T15" fmla="*/ 377 h 552"/>
              <a:gd name="T16" fmla="*/ 395 w 655"/>
              <a:gd name="T17" fmla="*/ 385 h 552"/>
              <a:gd name="T18" fmla="*/ 455 w 655"/>
              <a:gd name="T19" fmla="*/ 446 h 552"/>
              <a:gd name="T20" fmla="*/ 477 w 655"/>
              <a:gd name="T21" fmla="*/ 471 h 552"/>
              <a:gd name="T22" fmla="*/ 503 w 655"/>
              <a:gd name="T23" fmla="*/ 491 h 552"/>
              <a:gd name="T24" fmla="*/ 558 w 655"/>
              <a:gd name="T25" fmla="*/ 518 h 552"/>
              <a:gd name="T26" fmla="*/ 626 w 655"/>
              <a:gd name="T27" fmla="*/ 541 h 552"/>
              <a:gd name="T28" fmla="*/ 638 w 655"/>
              <a:gd name="T29" fmla="*/ 550 h 552"/>
              <a:gd name="T30" fmla="*/ 642 w 655"/>
              <a:gd name="T31" fmla="*/ 552 h 552"/>
              <a:gd name="T32" fmla="*/ 650 w 655"/>
              <a:gd name="T33" fmla="*/ 537 h 552"/>
              <a:gd name="T34" fmla="*/ 651 w 655"/>
              <a:gd name="T35" fmla="*/ 518 h 552"/>
              <a:gd name="T36" fmla="*/ 636 w 655"/>
              <a:gd name="T37" fmla="*/ 513 h 552"/>
              <a:gd name="T38" fmla="*/ 631 w 655"/>
              <a:gd name="T39" fmla="*/ 514 h 552"/>
              <a:gd name="T40" fmla="*/ 623 w 655"/>
              <a:gd name="T41" fmla="*/ 515 h 552"/>
              <a:gd name="T42" fmla="*/ 571 w 655"/>
              <a:gd name="T43" fmla="*/ 497 h 552"/>
              <a:gd name="T44" fmla="*/ 517 w 655"/>
              <a:gd name="T45" fmla="*/ 474 h 552"/>
              <a:gd name="T46" fmla="*/ 495 w 655"/>
              <a:gd name="T47" fmla="*/ 459 h 552"/>
              <a:gd name="T48" fmla="*/ 444 w 655"/>
              <a:gd name="T49" fmla="*/ 399 h 552"/>
              <a:gd name="T50" fmla="*/ 415 w 655"/>
              <a:gd name="T51" fmla="*/ 344 h 552"/>
              <a:gd name="T52" fmla="*/ 428 w 655"/>
              <a:gd name="T53" fmla="*/ 298 h 552"/>
              <a:gd name="T54" fmla="*/ 448 w 655"/>
              <a:gd name="T55" fmla="*/ 263 h 552"/>
              <a:gd name="T56" fmla="*/ 463 w 655"/>
              <a:gd name="T57" fmla="*/ 247 h 552"/>
              <a:gd name="T58" fmla="*/ 550 w 655"/>
              <a:gd name="T59" fmla="*/ 189 h 552"/>
              <a:gd name="T60" fmla="*/ 623 w 655"/>
              <a:gd name="T61" fmla="*/ 146 h 552"/>
              <a:gd name="T62" fmla="*/ 646 w 655"/>
              <a:gd name="T63" fmla="*/ 122 h 552"/>
              <a:gd name="T64" fmla="*/ 655 w 655"/>
              <a:gd name="T65" fmla="*/ 98 h 552"/>
              <a:gd name="T66" fmla="*/ 654 w 655"/>
              <a:gd name="T67" fmla="*/ 87 h 552"/>
              <a:gd name="T68" fmla="*/ 640 w 655"/>
              <a:gd name="T69" fmla="*/ 75 h 552"/>
              <a:gd name="T70" fmla="*/ 597 w 655"/>
              <a:gd name="T71" fmla="*/ 61 h 552"/>
              <a:gd name="T72" fmla="*/ 552 w 655"/>
              <a:gd name="T73" fmla="*/ 50 h 552"/>
              <a:gd name="T74" fmla="*/ 526 w 655"/>
              <a:gd name="T75" fmla="*/ 54 h 552"/>
              <a:gd name="T76" fmla="*/ 487 w 655"/>
              <a:gd name="T77" fmla="*/ 38 h 552"/>
              <a:gd name="T78" fmla="*/ 438 w 655"/>
              <a:gd name="T79" fmla="*/ 8 h 552"/>
              <a:gd name="T80" fmla="*/ 416 w 655"/>
              <a:gd name="T81" fmla="*/ 0 h 552"/>
              <a:gd name="T82" fmla="*/ 400 w 655"/>
              <a:gd name="T83" fmla="*/ 2 h 552"/>
              <a:gd name="T84" fmla="*/ 358 w 655"/>
              <a:gd name="T85" fmla="*/ 19 h 552"/>
              <a:gd name="T86" fmla="*/ 336 w 655"/>
              <a:gd name="T87" fmla="*/ 26 h 552"/>
              <a:gd name="T88" fmla="*/ 294 w 655"/>
              <a:gd name="T89" fmla="*/ 24 h 552"/>
              <a:gd name="T90" fmla="*/ 278 w 655"/>
              <a:gd name="T91" fmla="*/ 24 h 552"/>
              <a:gd name="T92" fmla="*/ 228 w 655"/>
              <a:gd name="T93" fmla="*/ 27 h 552"/>
              <a:gd name="T94" fmla="*/ 204 w 655"/>
              <a:gd name="T95" fmla="*/ 35 h 552"/>
              <a:gd name="T96" fmla="*/ 185 w 655"/>
              <a:gd name="T97" fmla="*/ 50 h 552"/>
              <a:gd name="T98" fmla="*/ 161 w 655"/>
              <a:gd name="T99" fmla="*/ 74 h 552"/>
              <a:gd name="T100" fmla="*/ 140 w 655"/>
              <a:gd name="T101" fmla="*/ 104 h 552"/>
              <a:gd name="T102" fmla="*/ 115 w 655"/>
              <a:gd name="T103" fmla="*/ 122 h 552"/>
              <a:gd name="T104" fmla="*/ 87 w 655"/>
              <a:gd name="T105" fmla="*/ 144 h 552"/>
              <a:gd name="T106" fmla="*/ 36 w 655"/>
              <a:gd name="T107" fmla="*/ 199 h 552"/>
              <a:gd name="T108" fmla="*/ 9 w 655"/>
              <a:gd name="T109" fmla="*/ 234 h 552"/>
              <a:gd name="T110" fmla="*/ 0 w 655"/>
              <a:gd name="T111" fmla="*/ 248 h 552"/>
              <a:gd name="T112" fmla="*/ 4 w 655"/>
              <a:gd name="T113" fmla="*/ 274 h 552"/>
              <a:gd name="T114" fmla="*/ 19 w 655"/>
              <a:gd name="T115" fmla="*/ 330 h 552"/>
              <a:gd name="T116" fmla="*/ 17 w 655"/>
              <a:gd name="T117" fmla="*/ 350 h 552"/>
              <a:gd name="T118" fmla="*/ 9 w 655"/>
              <a:gd name="T119" fmla="*/ 364 h 552"/>
              <a:gd name="T120" fmla="*/ 9 w 655"/>
              <a:gd name="T121" fmla="*/ 385 h 552"/>
              <a:gd name="T122" fmla="*/ 17 w 655"/>
              <a:gd name="T123" fmla="*/ 431 h 552"/>
              <a:gd name="T124" fmla="*/ 34 w 655"/>
              <a:gd name="T125" fmla="*/ 454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5" h="552">
                <a:moveTo>
                  <a:pt x="34" y="454"/>
                </a:moveTo>
                <a:lnTo>
                  <a:pt x="34" y="454"/>
                </a:lnTo>
                <a:lnTo>
                  <a:pt x="39" y="459"/>
                </a:lnTo>
                <a:lnTo>
                  <a:pt x="40" y="464"/>
                </a:lnTo>
                <a:lnTo>
                  <a:pt x="40" y="468"/>
                </a:lnTo>
                <a:lnTo>
                  <a:pt x="40" y="471"/>
                </a:lnTo>
                <a:lnTo>
                  <a:pt x="44" y="473"/>
                </a:lnTo>
                <a:lnTo>
                  <a:pt x="51" y="474"/>
                </a:lnTo>
                <a:lnTo>
                  <a:pt x="87" y="473"/>
                </a:lnTo>
                <a:lnTo>
                  <a:pt x="87" y="473"/>
                </a:lnTo>
                <a:lnTo>
                  <a:pt x="102" y="471"/>
                </a:lnTo>
                <a:lnTo>
                  <a:pt x="115" y="470"/>
                </a:lnTo>
                <a:lnTo>
                  <a:pt x="142" y="463"/>
                </a:lnTo>
                <a:lnTo>
                  <a:pt x="168" y="455"/>
                </a:lnTo>
                <a:lnTo>
                  <a:pt x="191" y="446"/>
                </a:lnTo>
                <a:lnTo>
                  <a:pt x="212" y="436"/>
                </a:lnTo>
                <a:lnTo>
                  <a:pt x="231" y="427"/>
                </a:lnTo>
                <a:lnTo>
                  <a:pt x="256" y="413"/>
                </a:lnTo>
                <a:lnTo>
                  <a:pt x="256" y="413"/>
                </a:lnTo>
                <a:lnTo>
                  <a:pt x="269" y="408"/>
                </a:lnTo>
                <a:lnTo>
                  <a:pt x="286" y="401"/>
                </a:lnTo>
                <a:lnTo>
                  <a:pt x="329" y="389"/>
                </a:lnTo>
                <a:lnTo>
                  <a:pt x="368" y="380"/>
                </a:lnTo>
                <a:lnTo>
                  <a:pt x="381" y="377"/>
                </a:lnTo>
                <a:lnTo>
                  <a:pt x="387" y="377"/>
                </a:lnTo>
                <a:lnTo>
                  <a:pt x="387" y="377"/>
                </a:lnTo>
                <a:lnTo>
                  <a:pt x="395" y="385"/>
                </a:lnTo>
                <a:lnTo>
                  <a:pt x="412" y="400"/>
                </a:lnTo>
                <a:lnTo>
                  <a:pt x="432" y="422"/>
                </a:lnTo>
                <a:lnTo>
                  <a:pt x="455" y="446"/>
                </a:lnTo>
                <a:lnTo>
                  <a:pt x="455" y="446"/>
                </a:lnTo>
                <a:lnTo>
                  <a:pt x="470" y="463"/>
                </a:lnTo>
                <a:lnTo>
                  <a:pt x="477" y="471"/>
                </a:lnTo>
                <a:lnTo>
                  <a:pt x="485" y="479"/>
                </a:lnTo>
                <a:lnTo>
                  <a:pt x="503" y="491"/>
                </a:lnTo>
                <a:lnTo>
                  <a:pt x="503" y="491"/>
                </a:lnTo>
                <a:lnTo>
                  <a:pt x="520" y="501"/>
                </a:lnTo>
                <a:lnTo>
                  <a:pt x="538" y="510"/>
                </a:lnTo>
                <a:lnTo>
                  <a:pt x="558" y="518"/>
                </a:lnTo>
                <a:lnTo>
                  <a:pt x="579" y="525"/>
                </a:lnTo>
                <a:lnTo>
                  <a:pt x="612" y="537"/>
                </a:lnTo>
                <a:lnTo>
                  <a:pt x="626" y="541"/>
                </a:lnTo>
                <a:lnTo>
                  <a:pt x="626" y="541"/>
                </a:lnTo>
                <a:lnTo>
                  <a:pt x="632" y="546"/>
                </a:lnTo>
                <a:lnTo>
                  <a:pt x="638" y="550"/>
                </a:lnTo>
                <a:lnTo>
                  <a:pt x="640" y="552"/>
                </a:lnTo>
                <a:lnTo>
                  <a:pt x="642" y="552"/>
                </a:lnTo>
                <a:lnTo>
                  <a:pt x="642" y="552"/>
                </a:lnTo>
                <a:lnTo>
                  <a:pt x="644" y="550"/>
                </a:lnTo>
                <a:lnTo>
                  <a:pt x="646" y="546"/>
                </a:lnTo>
                <a:lnTo>
                  <a:pt x="650" y="537"/>
                </a:lnTo>
                <a:lnTo>
                  <a:pt x="652" y="526"/>
                </a:lnTo>
                <a:lnTo>
                  <a:pt x="652" y="522"/>
                </a:lnTo>
                <a:lnTo>
                  <a:pt x="651" y="518"/>
                </a:lnTo>
                <a:lnTo>
                  <a:pt x="651" y="518"/>
                </a:lnTo>
                <a:lnTo>
                  <a:pt x="647" y="514"/>
                </a:lnTo>
                <a:lnTo>
                  <a:pt x="636" y="513"/>
                </a:lnTo>
                <a:lnTo>
                  <a:pt x="636" y="513"/>
                </a:lnTo>
                <a:lnTo>
                  <a:pt x="634" y="514"/>
                </a:lnTo>
                <a:lnTo>
                  <a:pt x="631" y="514"/>
                </a:lnTo>
                <a:lnTo>
                  <a:pt x="630" y="515"/>
                </a:lnTo>
                <a:lnTo>
                  <a:pt x="627" y="517"/>
                </a:lnTo>
                <a:lnTo>
                  <a:pt x="623" y="515"/>
                </a:lnTo>
                <a:lnTo>
                  <a:pt x="601" y="507"/>
                </a:lnTo>
                <a:lnTo>
                  <a:pt x="601" y="507"/>
                </a:lnTo>
                <a:lnTo>
                  <a:pt x="571" y="497"/>
                </a:lnTo>
                <a:lnTo>
                  <a:pt x="542" y="486"/>
                </a:lnTo>
                <a:lnTo>
                  <a:pt x="530" y="481"/>
                </a:lnTo>
                <a:lnTo>
                  <a:pt x="517" y="474"/>
                </a:lnTo>
                <a:lnTo>
                  <a:pt x="506" y="467"/>
                </a:lnTo>
                <a:lnTo>
                  <a:pt x="495" y="459"/>
                </a:lnTo>
                <a:lnTo>
                  <a:pt x="495" y="459"/>
                </a:lnTo>
                <a:lnTo>
                  <a:pt x="485" y="448"/>
                </a:lnTo>
                <a:lnTo>
                  <a:pt x="471" y="434"/>
                </a:lnTo>
                <a:lnTo>
                  <a:pt x="444" y="399"/>
                </a:lnTo>
                <a:lnTo>
                  <a:pt x="414" y="356"/>
                </a:lnTo>
                <a:lnTo>
                  <a:pt x="414" y="356"/>
                </a:lnTo>
                <a:lnTo>
                  <a:pt x="415" y="344"/>
                </a:lnTo>
                <a:lnTo>
                  <a:pt x="418" y="332"/>
                </a:lnTo>
                <a:lnTo>
                  <a:pt x="422" y="316"/>
                </a:lnTo>
                <a:lnTo>
                  <a:pt x="428" y="298"/>
                </a:lnTo>
                <a:lnTo>
                  <a:pt x="436" y="279"/>
                </a:lnTo>
                <a:lnTo>
                  <a:pt x="442" y="271"/>
                </a:lnTo>
                <a:lnTo>
                  <a:pt x="448" y="263"/>
                </a:lnTo>
                <a:lnTo>
                  <a:pt x="455" y="255"/>
                </a:lnTo>
                <a:lnTo>
                  <a:pt x="463" y="247"/>
                </a:lnTo>
                <a:lnTo>
                  <a:pt x="463" y="247"/>
                </a:lnTo>
                <a:lnTo>
                  <a:pt x="482" y="234"/>
                </a:lnTo>
                <a:lnTo>
                  <a:pt x="503" y="219"/>
                </a:lnTo>
                <a:lnTo>
                  <a:pt x="550" y="189"/>
                </a:lnTo>
                <a:lnTo>
                  <a:pt x="593" y="165"/>
                </a:lnTo>
                <a:lnTo>
                  <a:pt x="623" y="146"/>
                </a:lnTo>
                <a:lnTo>
                  <a:pt x="623" y="146"/>
                </a:lnTo>
                <a:lnTo>
                  <a:pt x="632" y="140"/>
                </a:lnTo>
                <a:lnTo>
                  <a:pt x="640" y="132"/>
                </a:lnTo>
                <a:lnTo>
                  <a:pt x="646" y="122"/>
                </a:lnTo>
                <a:lnTo>
                  <a:pt x="651" y="114"/>
                </a:lnTo>
                <a:lnTo>
                  <a:pt x="654" y="106"/>
                </a:lnTo>
                <a:lnTo>
                  <a:pt x="655" y="98"/>
                </a:lnTo>
                <a:lnTo>
                  <a:pt x="655" y="91"/>
                </a:lnTo>
                <a:lnTo>
                  <a:pt x="654" y="87"/>
                </a:lnTo>
                <a:lnTo>
                  <a:pt x="654" y="87"/>
                </a:lnTo>
                <a:lnTo>
                  <a:pt x="648" y="81"/>
                </a:lnTo>
                <a:lnTo>
                  <a:pt x="646" y="78"/>
                </a:lnTo>
                <a:lnTo>
                  <a:pt x="640" y="75"/>
                </a:lnTo>
                <a:lnTo>
                  <a:pt x="628" y="71"/>
                </a:lnTo>
                <a:lnTo>
                  <a:pt x="628" y="71"/>
                </a:lnTo>
                <a:lnTo>
                  <a:pt x="597" y="61"/>
                </a:lnTo>
                <a:lnTo>
                  <a:pt x="561" y="51"/>
                </a:lnTo>
                <a:lnTo>
                  <a:pt x="561" y="51"/>
                </a:lnTo>
                <a:lnTo>
                  <a:pt x="552" y="50"/>
                </a:lnTo>
                <a:lnTo>
                  <a:pt x="545" y="51"/>
                </a:lnTo>
                <a:lnTo>
                  <a:pt x="533" y="54"/>
                </a:lnTo>
                <a:lnTo>
                  <a:pt x="526" y="54"/>
                </a:lnTo>
                <a:lnTo>
                  <a:pt x="517" y="51"/>
                </a:lnTo>
                <a:lnTo>
                  <a:pt x="505" y="47"/>
                </a:lnTo>
                <a:lnTo>
                  <a:pt x="487" y="38"/>
                </a:lnTo>
                <a:lnTo>
                  <a:pt x="487" y="38"/>
                </a:lnTo>
                <a:lnTo>
                  <a:pt x="456" y="20"/>
                </a:lnTo>
                <a:lnTo>
                  <a:pt x="438" y="8"/>
                </a:lnTo>
                <a:lnTo>
                  <a:pt x="431" y="4"/>
                </a:lnTo>
                <a:lnTo>
                  <a:pt x="424" y="2"/>
                </a:lnTo>
                <a:lnTo>
                  <a:pt x="416" y="0"/>
                </a:lnTo>
                <a:lnTo>
                  <a:pt x="408" y="0"/>
                </a:lnTo>
                <a:lnTo>
                  <a:pt x="408" y="0"/>
                </a:lnTo>
                <a:lnTo>
                  <a:pt x="400" y="2"/>
                </a:lnTo>
                <a:lnTo>
                  <a:pt x="391" y="4"/>
                </a:lnTo>
                <a:lnTo>
                  <a:pt x="375" y="11"/>
                </a:lnTo>
                <a:lnTo>
                  <a:pt x="358" y="19"/>
                </a:lnTo>
                <a:lnTo>
                  <a:pt x="344" y="24"/>
                </a:lnTo>
                <a:lnTo>
                  <a:pt x="344" y="24"/>
                </a:lnTo>
                <a:lnTo>
                  <a:pt x="336" y="26"/>
                </a:lnTo>
                <a:lnTo>
                  <a:pt x="328" y="27"/>
                </a:lnTo>
                <a:lnTo>
                  <a:pt x="310" y="26"/>
                </a:lnTo>
                <a:lnTo>
                  <a:pt x="294" y="24"/>
                </a:lnTo>
                <a:lnTo>
                  <a:pt x="286" y="24"/>
                </a:lnTo>
                <a:lnTo>
                  <a:pt x="278" y="24"/>
                </a:lnTo>
                <a:lnTo>
                  <a:pt x="278" y="24"/>
                </a:lnTo>
                <a:lnTo>
                  <a:pt x="259" y="26"/>
                </a:lnTo>
                <a:lnTo>
                  <a:pt x="238" y="26"/>
                </a:lnTo>
                <a:lnTo>
                  <a:pt x="228" y="27"/>
                </a:lnTo>
                <a:lnTo>
                  <a:pt x="219" y="28"/>
                </a:lnTo>
                <a:lnTo>
                  <a:pt x="211" y="31"/>
                </a:lnTo>
                <a:lnTo>
                  <a:pt x="204" y="35"/>
                </a:lnTo>
                <a:lnTo>
                  <a:pt x="204" y="35"/>
                </a:lnTo>
                <a:lnTo>
                  <a:pt x="195" y="43"/>
                </a:lnTo>
                <a:lnTo>
                  <a:pt x="185" y="50"/>
                </a:lnTo>
                <a:lnTo>
                  <a:pt x="175" y="59"/>
                </a:lnTo>
                <a:lnTo>
                  <a:pt x="161" y="74"/>
                </a:lnTo>
                <a:lnTo>
                  <a:pt x="161" y="74"/>
                </a:lnTo>
                <a:lnTo>
                  <a:pt x="150" y="89"/>
                </a:lnTo>
                <a:lnTo>
                  <a:pt x="144" y="100"/>
                </a:lnTo>
                <a:lnTo>
                  <a:pt x="140" y="104"/>
                </a:lnTo>
                <a:lnTo>
                  <a:pt x="134" y="109"/>
                </a:lnTo>
                <a:lnTo>
                  <a:pt x="126" y="116"/>
                </a:lnTo>
                <a:lnTo>
                  <a:pt x="115" y="122"/>
                </a:lnTo>
                <a:lnTo>
                  <a:pt x="115" y="122"/>
                </a:lnTo>
                <a:lnTo>
                  <a:pt x="101" y="132"/>
                </a:lnTo>
                <a:lnTo>
                  <a:pt x="87" y="144"/>
                </a:lnTo>
                <a:lnTo>
                  <a:pt x="74" y="156"/>
                </a:lnTo>
                <a:lnTo>
                  <a:pt x="60" y="171"/>
                </a:lnTo>
                <a:lnTo>
                  <a:pt x="36" y="199"/>
                </a:lnTo>
                <a:lnTo>
                  <a:pt x="20" y="220"/>
                </a:lnTo>
                <a:lnTo>
                  <a:pt x="20" y="220"/>
                </a:lnTo>
                <a:lnTo>
                  <a:pt x="9" y="234"/>
                </a:lnTo>
                <a:lnTo>
                  <a:pt x="5" y="239"/>
                </a:lnTo>
                <a:lnTo>
                  <a:pt x="3" y="243"/>
                </a:lnTo>
                <a:lnTo>
                  <a:pt x="0" y="248"/>
                </a:lnTo>
                <a:lnTo>
                  <a:pt x="0" y="255"/>
                </a:lnTo>
                <a:lnTo>
                  <a:pt x="1" y="263"/>
                </a:lnTo>
                <a:lnTo>
                  <a:pt x="4" y="274"/>
                </a:lnTo>
                <a:lnTo>
                  <a:pt x="4" y="274"/>
                </a:lnTo>
                <a:lnTo>
                  <a:pt x="16" y="321"/>
                </a:lnTo>
                <a:lnTo>
                  <a:pt x="19" y="330"/>
                </a:lnTo>
                <a:lnTo>
                  <a:pt x="20" y="338"/>
                </a:lnTo>
                <a:lnTo>
                  <a:pt x="19" y="345"/>
                </a:lnTo>
                <a:lnTo>
                  <a:pt x="17" y="350"/>
                </a:lnTo>
                <a:lnTo>
                  <a:pt x="17" y="350"/>
                </a:lnTo>
                <a:lnTo>
                  <a:pt x="12" y="357"/>
                </a:lnTo>
                <a:lnTo>
                  <a:pt x="9" y="364"/>
                </a:lnTo>
                <a:lnTo>
                  <a:pt x="8" y="372"/>
                </a:lnTo>
                <a:lnTo>
                  <a:pt x="9" y="385"/>
                </a:lnTo>
                <a:lnTo>
                  <a:pt x="9" y="385"/>
                </a:lnTo>
                <a:lnTo>
                  <a:pt x="11" y="404"/>
                </a:lnTo>
                <a:lnTo>
                  <a:pt x="13" y="422"/>
                </a:lnTo>
                <a:lnTo>
                  <a:pt x="17" y="431"/>
                </a:lnTo>
                <a:lnTo>
                  <a:pt x="22" y="439"/>
                </a:lnTo>
                <a:lnTo>
                  <a:pt x="27" y="447"/>
                </a:lnTo>
                <a:lnTo>
                  <a:pt x="34" y="454"/>
                </a:lnTo>
                <a:lnTo>
                  <a:pt x="34" y="454"/>
                </a:lnTo>
                <a:close/>
              </a:path>
            </a:pathLst>
          </a:custGeom>
          <a:gradFill flip="none" rotWithShape="1">
            <a:gsLst>
              <a:gs pos="0">
                <a:srgbClr val="008000"/>
              </a:gs>
              <a:gs pos="100000">
                <a:srgbClr val="00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>
            <a:extLst>
              <a:ext uri="{FF2B5EF4-FFF2-40B4-BE49-F238E27FC236}">
                <a16:creationId xmlns:a16="http://schemas.microsoft.com/office/drawing/2014/main" id="{6721278F-BE6E-413B-AAD9-178E365E47BB}"/>
              </a:ext>
            </a:extLst>
          </p:cNvPr>
          <p:cNvSpPr>
            <a:spLocks/>
          </p:cNvSpPr>
          <p:nvPr/>
        </p:nvSpPr>
        <p:spPr bwMode="auto">
          <a:xfrm>
            <a:off x="4257708" y="920586"/>
            <a:ext cx="1440968" cy="1316202"/>
          </a:xfrm>
          <a:custGeom>
            <a:avLst/>
            <a:gdLst>
              <a:gd name="T0" fmla="*/ 427 w 820"/>
              <a:gd name="T1" fmla="*/ 455 h 749"/>
              <a:gd name="T2" fmla="*/ 353 w 820"/>
              <a:gd name="T3" fmla="*/ 475 h 749"/>
              <a:gd name="T4" fmla="*/ 245 w 820"/>
              <a:gd name="T5" fmla="*/ 522 h 749"/>
              <a:gd name="T6" fmla="*/ 178 w 820"/>
              <a:gd name="T7" fmla="*/ 558 h 749"/>
              <a:gd name="T8" fmla="*/ 118 w 820"/>
              <a:gd name="T9" fmla="*/ 604 h 749"/>
              <a:gd name="T10" fmla="*/ 95 w 820"/>
              <a:gd name="T11" fmla="*/ 625 h 749"/>
              <a:gd name="T12" fmla="*/ 82 w 820"/>
              <a:gd name="T13" fmla="*/ 628 h 749"/>
              <a:gd name="T14" fmla="*/ 70 w 820"/>
              <a:gd name="T15" fmla="*/ 623 h 749"/>
              <a:gd name="T16" fmla="*/ 29 w 820"/>
              <a:gd name="T17" fmla="*/ 602 h 749"/>
              <a:gd name="T18" fmla="*/ 16 w 820"/>
              <a:gd name="T19" fmla="*/ 585 h 749"/>
              <a:gd name="T20" fmla="*/ 10 w 820"/>
              <a:gd name="T21" fmla="*/ 565 h 749"/>
              <a:gd name="T22" fmla="*/ 16 w 820"/>
              <a:gd name="T23" fmla="*/ 519 h 749"/>
              <a:gd name="T24" fmla="*/ 27 w 820"/>
              <a:gd name="T25" fmla="*/ 487 h 749"/>
              <a:gd name="T26" fmla="*/ 32 w 820"/>
              <a:gd name="T27" fmla="*/ 459 h 749"/>
              <a:gd name="T28" fmla="*/ 27 w 820"/>
              <a:gd name="T29" fmla="*/ 439 h 749"/>
              <a:gd name="T30" fmla="*/ 2 w 820"/>
              <a:gd name="T31" fmla="*/ 385 h 749"/>
              <a:gd name="T32" fmla="*/ 0 w 820"/>
              <a:gd name="T33" fmla="*/ 370 h 749"/>
              <a:gd name="T34" fmla="*/ 8 w 820"/>
              <a:gd name="T35" fmla="*/ 333 h 749"/>
              <a:gd name="T36" fmla="*/ 27 w 820"/>
              <a:gd name="T37" fmla="*/ 291 h 749"/>
              <a:gd name="T38" fmla="*/ 41 w 820"/>
              <a:gd name="T39" fmla="*/ 246 h 749"/>
              <a:gd name="T40" fmla="*/ 59 w 820"/>
              <a:gd name="T41" fmla="*/ 205 h 749"/>
              <a:gd name="T42" fmla="*/ 76 w 820"/>
              <a:gd name="T43" fmla="*/ 191 h 749"/>
              <a:gd name="T44" fmla="*/ 117 w 820"/>
              <a:gd name="T45" fmla="*/ 170 h 749"/>
              <a:gd name="T46" fmla="*/ 123 w 820"/>
              <a:gd name="T47" fmla="*/ 161 h 749"/>
              <a:gd name="T48" fmla="*/ 118 w 820"/>
              <a:gd name="T49" fmla="*/ 117 h 749"/>
              <a:gd name="T50" fmla="*/ 121 w 820"/>
              <a:gd name="T51" fmla="*/ 98 h 749"/>
              <a:gd name="T52" fmla="*/ 131 w 820"/>
              <a:gd name="T53" fmla="*/ 78 h 749"/>
              <a:gd name="T54" fmla="*/ 169 w 820"/>
              <a:gd name="T55" fmla="*/ 43 h 749"/>
              <a:gd name="T56" fmla="*/ 196 w 820"/>
              <a:gd name="T57" fmla="*/ 26 h 749"/>
              <a:gd name="T58" fmla="*/ 202 w 820"/>
              <a:gd name="T59" fmla="*/ 12 h 749"/>
              <a:gd name="T60" fmla="*/ 217 w 820"/>
              <a:gd name="T61" fmla="*/ 1 h 749"/>
              <a:gd name="T62" fmla="*/ 248 w 820"/>
              <a:gd name="T63" fmla="*/ 0 h 749"/>
              <a:gd name="T64" fmla="*/ 271 w 820"/>
              <a:gd name="T65" fmla="*/ 3 h 749"/>
              <a:gd name="T66" fmla="*/ 290 w 820"/>
              <a:gd name="T67" fmla="*/ 28 h 749"/>
              <a:gd name="T68" fmla="*/ 330 w 820"/>
              <a:gd name="T69" fmla="*/ 128 h 749"/>
              <a:gd name="T70" fmla="*/ 374 w 820"/>
              <a:gd name="T71" fmla="*/ 238 h 749"/>
              <a:gd name="T72" fmla="*/ 456 w 820"/>
              <a:gd name="T73" fmla="*/ 400 h 749"/>
              <a:gd name="T74" fmla="*/ 476 w 820"/>
              <a:gd name="T75" fmla="*/ 435 h 749"/>
              <a:gd name="T76" fmla="*/ 604 w 820"/>
              <a:gd name="T77" fmla="*/ 538 h 749"/>
              <a:gd name="T78" fmla="*/ 761 w 820"/>
              <a:gd name="T79" fmla="*/ 660 h 749"/>
              <a:gd name="T80" fmla="*/ 815 w 820"/>
              <a:gd name="T81" fmla="*/ 710 h 749"/>
              <a:gd name="T82" fmla="*/ 820 w 820"/>
              <a:gd name="T83" fmla="*/ 726 h 749"/>
              <a:gd name="T84" fmla="*/ 811 w 820"/>
              <a:gd name="T85" fmla="*/ 743 h 749"/>
              <a:gd name="T86" fmla="*/ 804 w 820"/>
              <a:gd name="T87" fmla="*/ 747 h 749"/>
              <a:gd name="T88" fmla="*/ 803 w 820"/>
              <a:gd name="T89" fmla="*/ 743 h 749"/>
              <a:gd name="T90" fmla="*/ 777 w 820"/>
              <a:gd name="T91" fmla="*/ 712 h 749"/>
              <a:gd name="T92" fmla="*/ 676 w 820"/>
              <a:gd name="T93" fmla="*/ 628 h 749"/>
              <a:gd name="T94" fmla="*/ 523 w 820"/>
              <a:gd name="T95" fmla="*/ 502 h 749"/>
              <a:gd name="T96" fmla="*/ 488 w 820"/>
              <a:gd name="T97" fmla="*/ 468 h 749"/>
              <a:gd name="T98" fmla="*/ 455 w 820"/>
              <a:gd name="T99" fmla="*/ 455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20" h="749">
                <a:moveTo>
                  <a:pt x="437" y="455"/>
                </a:moveTo>
                <a:lnTo>
                  <a:pt x="437" y="455"/>
                </a:lnTo>
                <a:lnTo>
                  <a:pt x="427" y="455"/>
                </a:lnTo>
                <a:lnTo>
                  <a:pt x="413" y="458"/>
                </a:lnTo>
                <a:lnTo>
                  <a:pt x="385" y="464"/>
                </a:lnTo>
                <a:lnTo>
                  <a:pt x="353" y="475"/>
                </a:lnTo>
                <a:lnTo>
                  <a:pt x="318" y="488"/>
                </a:lnTo>
                <a:lnTo>
                  <a:pt x="282" y="504"/>
                </a:lnTo>
                <a:lnTo>
                  <a:pt x="245" y="522"/>
                </a:lnTo>
                <a:lnTo>
                  <a:pt x="211" y="539"/>
                </a:lnTo>
                <a:lnTo>
                  <a:pt x="178" y="558"/>
                </a:lnTo>
                <a:lnTo>
                  <a:pt x="178" y="558"/>
                </a:lnTo>
                <a:lnTo>
                  <a:pt x="153" y="576"/>
                </a:lnTo>
                <a:lnTo>
                  <a:pt x="133" y="590"/>
                </a:lnTo>
                <a:lnTo>
                  <a:pt x="118" y="604"/>
                </a:lnTo>
                <a:lnTo>
                  <a:pt x="107" y="616"/>
                </a:lnTo>
                <a:lnTo>
                  <a:pt x="99" y="623"/>
                </a:lnTo>
                <a:lnTo>
                  <a:pt x="95" y="625"/>
                </a:lnTo>
                <a:lnTo>
                  <a:pt x="91" y="628"/>
                </a:lnTo>
                <a:lnTo>
                  <a:pt x="87" y="628"/>
                </a:lnTo>
                <a:lnTo>
                  <a:pt x="82" y="628"/>
                </a:lnTo>
                <a:lnTo>
                  <a:pt x="76" y="625"/>
                </a:lnTo>
                <a:lnTo>
                  <a:pt x="70" y="623"/>
                </a:lnTo>
                <a:lnTo>
                  <a:pt x="70" y="623"/>
                </a:lnTo>
                <a:lnTo>
                  <a:pt x="48" y="612"/>
                </a:lnTo>
                <a:lnTo>
                  <a:pt x="35" y="606"/>
                </a:lnTo>
                <a:lnTo>
                  <a:pt x="29" y="602"/>
                </a:lnTo>
                <a:lnTo>
                  <a:pt x="25" y="598"/>
                </a:lnTo>
                <a:lnTo>
                  <a:pt x="20" y="593"/>
                </a:lnTo>
                <a:lnTo>
                  <a:pt x="16" y="585"/>
                </a:lnTo>
                <a:lnTo>
                  <a:pt x="16" y="585"/>
                </a:lnTo>
                <a:lnTo>
                  <a:pt x="12" y="576"/>
                </a:lnTo>
                <a:lnTo>
                  <a:pt x="10" y="565"/>
                </a:lnTo>
                <a:lnTo>
                  <a:pt x="9" y="553"/>
                </a:lnTo>
                <a:lnTo>
                  <a:pt x="10" y="542"/>
                </a:lnTo>
                <a:lnTo>
                  <a:pt x="16" y="519"/>
                </a:lnTo>
                <a:lnTo>
                  <a:pt x="21" y="500"/>
                </a:lnTo>
                <a:lnTo>
                  <a:pt x="21" y="500"/>
                </a:lnTo>
                <a:lnTo>
                  <a:pt x="27" y="487"/>
                </a:lnTo>
                <a:lnTo>
                  <a:pt x="31" y="474"/>
                </a:lnTo>
                <a:lnTo>
                  <a:pt x="32" y="467"/>
                </a:lnTo>
                <a:lnTo>
                  <a:pt x="32" y="459"/>
                </a:lnTo>
                <a:lnTo>
                  <a:pt x="31" y="449"/>
                </a:lnTo>
                <a:lnTo>
                  <a:pt x="27" y="439"/>
                </a:lnTo>
                <a:lnTo>
                  <a:pt x="27" y="439"/>
                </a:lnTo>
                <a:lnTo>
                  <a:pt x="17" y="416"/>
                </a:lnTo>
                <a:lnTo>
                  <a:pt x="9" y="399"/>
                </a:lnTo>
                <a:lnTo>
                  <a:pt x="2" y="385"/>
                </a:lnTo>
                <a:lnTo>
                  <a:pt x="0" y="377"/>
                </a:lnTo>
                <a:lnTo>
                  <a:pt x="0" y="370"/>
                </a:lnTo>
                <a:lnTo>
                  <a:pt x="0" y="370"/>
                </a:lnTo>
                <a:lnTo>
                  <a:pt x="0" y="362"/>
                </a:lnTo>
                <a:lnTo>
                  <a:pt x="1" y="353"/>
                </a:lnTo>
                <a:lnTo>
                  <a:pt x="8" y="333"/>
                </a:lnTo>
                <a:lnTo>
                  <a:pt x="17" y="313"/>
                </a:lnTo>
                <a:lnTo>
                  <a:pt x="27" y="291"/>
                </a:lnTo>
                <a:lnTo>
                  <a:pt x="27" y="291"/>
                </a:lnTo>
                <a:lnTo>
                  <a:pt x="31" y="280"/>
                </a:lnTo>
                <a:lnTo>
                  <a:pt x="35" y="270"/>
                </a:lnTo>
                <a:lnTo>
                  <a:pt x="41" y="246"/>
                </a:lnTo>
                <a:lnTo>
                  <a:pt x="49" y="223"/>
                </a:lnTo>
                <a:lnTo>
                  <a:pt x="53" y="213"/>
                </a:lnTo>
                <a:lnTo>
                  <a:pt x="59" y="205"/>
                </a:lnTo>
                <a:lnTo>
                  <a:pt x="59" y="205"/>
                </a:lnTo>
                <a:lnTo>
                  <a:pt x="67" y="197"/>
                </a:lnTo>
                <a:lnTo>
                  <a:pt x="76" y="191"/>
                </a:lnTo>
                <a:lnTo>
                  <a:pt x="87" y="184"/>
                </a:lnTo>
                <a:lnTo>
                  <a:pt x="98" y="178"/>
                </a:lnTo>
                <a:lnTo>
                  <a:pt x="117" y="170"/>
                </a:lnTo>
                <a:lnTo>
                  <a:pt x="125" y="166"/>
                </a:lnTo>
                <a:lnTo>
                  <a:pt x="125" y="166"/>
                </a:lnTo>
                <a:lnTo>
                  <a:pt x="123" y="161"/>
                </a:lnTo>
                <a:lnTo>
                  <a:pt x="121" y="149"/>
                </a:lnTo>
                <a:lnTo>
                  <a:pt x="118" y="129"/>
                </a:lnTo>
                <a:lnTo>
                  <a:pt x="118" y="117"/>
                </a:lnTo>
                <a:lnTo>
                  <a:pt x="119" y="105"/>
                </a:lnTo>
                <a:lnTo>
                  <a:pt x="119" y="105"/>
                </a:lnTo>
                <a:lnTo>
                  <a:pt x="121" y="98"/>
                </a:lnTo>
                <a:lnTo>
                  <a:pt x="123" y="91"/>
                </a:lnTo>
                <a:lnTo>
                  <a:pt x="127" y="85"/>
                </a:lnTo>
                <a:lnTo>
                  <a:pt x="131" y="78"/>
                </a:lnTo>
                <a:lnTo>
                  <a:pt x="143" y="64"/>
                </a:lnTo>
                <a:lnTo>
                  <a:pt x="157" y="52"/>
                </a:lnTo>
                <a:lnTo>
                  <a:pt x="169" y="43"/>
                </a:lnTo>
                <a:lnTo>
                  <a:pt x="181" y="34"/>
                </a:lnTo>
                <a:lnTo>
                  <a:pt x="196" y="26"/>
                </a:lnTo>
                <a:lnTo>
                  <a:pt x="196" y="26"/>
                </a:lnTo>
                <a:lnTo>
                  <a:pt x="197" y="24"/>
                </a:lnTo>
                <a:lnTo>
                  <a:pt x="198" y="20"/>
                </a:lnTo>
                <a:lnTo>
                  <a:pt x="202" y="12"/>
                </a:lnTo>
                <a:lnTo>
                  <a:pt x="205" y="8"/>
                </a:lnTo>
                <a:lnTo>
                  <a:pt x="211" y="4"/>
                </a:lnTo>
                <a:lnTo>
                  <a:pt x="217" y="1"/>
                </a:lnTo>
                <a:lnTo>
                  <a:pt x="228" y="1"/>
                </a:lnTo>
                <a:lnTo>
                  <a:pt x="228" y="1"/>
                </a:lnTo>
                <a:lnTo>
                  <a:pt x="248" y="0"/>
                </a:lnTo>
                <a:lnTo>
                  <a:pt x="256" y="0"/>
                </a:lnTo>
                <a:lnTo>
                  <a:pt x="264" y="0"/>
                </a:lnTo>
                <a:lnTo>
                  <a:pt x="271" y="3"/>
                </a:lnTo>
                <a:lnTo>
                  <a:pt x="278" y="8"/>
                </a:lnTo>
                <a:lnTo>
                  <a:pt x="284" y="16"/>
                </a:lnTo>
                <a:lnTo>
                  <a:pt x="290" y="28"/>
                </a:lnTo>
                <a:lnTo>
                  <a:pt x="290" y="28"/>
                </a:lnTo>
                <a:lnTo>
                  <a:pt x="307" y="70"/>
                </a:lnTo>
                <a:lnTo>
                  <a:pt x="330" y="128"/>
                </a:lnTo>
                <a:lnTo>
                  <a:pt x="354" y="188"/>
                </a:lnTo>
                <a:lnTo>
                  <a:pt x="365" y="215"/>
                </a:lnTo>
                <a:lnTo>
                  <a:pt x="374" y="238"/>
                </a:lnTo>
                <a:lnTo>
                  <a:pt x="374" y="238"/>
                </a:lnTo>
                <a:lnTo>
                  <a:pt x="429" y="346"/>
                </a:lnTo>
                <a:lnTo>
                  <a:pt x="456" y="400"/>
                </a:lnTo>
                <a:lnTo>
                  <a:pt x="472" y="429"/>
                </a:lnTo>
                <a:lnTo>
                  <a:pt x="472" y="429"/>
                </a:lnTo>
                <a:lnTo>
                  <a:pt x="476" y="435"/>
                </a:lnTo>
                <a:lnTo>
                  <a:pt x="486" y="443"/>
                </a:lnTo>
                <a:lnTo>
                  <a:pt x="515" y="468"/>
                </a:lnTo>
                <a:lnTo>
                  <a:pt x="604" y="538"/>
                </a:lnTo>
                <a:lnTo>
                  <a:pt x="698" y="612"/>
                </a:lnTo>
                <a:lnTo>
                  <a:pt x="761" y="660"/>
                </a:lnTo>
                <a:lnTo>
                  <a:pt x="761" y="660"/>
                </a:lnTo>
                <a:lnTo>
                  <a:pt x="789" y="686"/>
                </a:lnTo>
                <a:lnTo>
                  <a:pt x="808" y="703"/>
                </a:lnTo>
                <a:lnTo>
                  <a:pt x="815" y="710"/>
                </a:lnTo>
                <a:lnTo>
                  <a:pt x="819" y="716"/>
                </a:lnTo>
                <a:lnTo>
                  <a:pt x="820" y="722"/>
                </a:lnTo>
                <a:lnTo>
                  <a:pt x="820" y="726"/>
                </a:lnTo>
                <a:lnTo>
                  <a:pt x="820" y="726"/>
                </a:lnTo>
                <a:lnTo>
                  <a:pt x="817" y="735"/>
                </a:lnTo>
                <a:lnTo>
                  <a:pt x="811" y="743"/>
                </a:lnTo>
                <a:lnTo>
                  <a:pt x="807" y="747"/>
                </a:lnTo>
                <a:lnTo>
                  <a:pt x="804" y="749"/>
                </a:lnTo>
                <a:lnTo>
                  <a:pt x="804" y="747"/>
                </a:lnTo>
                <a:lnTo>
                  <a:pt x="804" y="747"/>
                </a:lnTo>
                <a:lnTo>
                  <a:pt x="804" y="746"/>
                </a:lnTo>
                <a:lnTo>
                  <a:pt x="803" y="743"/>
                </a:lnTo>
                <a:lnTo>
                  <a:pt x="797" y="735"/>
                </a:lnTo>
                <a:lnTo>
                  <a:pt x="777" y="712"/>
                </a:lnTo>
                <a:lnTo>
                  <a:pt x="777" y="712"/>
                </a:lnTo>
                <a:lnTo>
                  <a:pt x="765" y="700"/>
                </a:lnTo>
                <a:lnTo>
                  <a:pt x="742" y="682"/>
                </a:lnTo>
                <a:lnTo>
                  <a:pt x="676" y="628"/>
                </a:lnTo>
                <a:lnTo>
                  <a:pt x="543" y="519"/>
                </a:lnTo>
                <a:lnTo>
                  <a:pt x="543" y="519"/>
                </a:lnTo>
                <a:lnTo>
                  <a:pt x="523" y="502"/>
                </a:lnTo>
                <a:lnTo>
                  <a:pt x="509" y="488"/>
                </a:lnTo>
                <a:lnTo>
                  <a:pt x="498" y="476"/>
                </a:lnTo>
                <a:lnTo>
                  <a:pt x="488" y="468"/>
                </a:lnTo>
                <a:lnTo>
                  <a:pt x="479" y="462"/>
                </a:lnTo>
                <a:lnTo>
                  <a:pt x="468" y="458"/>
                </a:lnTo>
                <a:lnTo>
                  <a:pt x="455" y="455"/>
                </a:lnTo>
                <a:lnTo>
                  <a:pt x="437" y="455"/>
                </a:lnTo>
                <a:lnTo>
                  <a:pt x="437" y="455"/>
                </a:lnTo>
                <a:close/>
              </a:path>
            </a:pathLst>
          </a:custGeom>
          <a:gradFill flip="none" rotWithShape="1">
            <a:gsLst>
              <a:gs pos="0">
                <a:srgbClr val="008000"/>
              </a:gs>
              <a:gs pos="100000">
                <a:srgbClr val="00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FA00EE06-257F-400E-86B8-4CE358751089}"/>
              </a:ext>
            </a:extLst>
          </p:cNvPr>
          <p:cNvSpPr>
            <a:spLocks/>
          </p:cNvSpPr>
          <p:nvPr/>
        </p:nvSpPr>
        <p:spPr bwMode="auto">
          <a:xfrm>
            <a:off x="5987985" y="1011238"/>
            <a:ext cx="1616934" cy="1112978"/>
          </a:xfrm>
          <a:custGeom>
            <a:avLst/>
            <a:gdLst>
              <a:gd name="T0" fmla="*/ 1 w 908"/>
              <a:gd name="T1" fmla="*/ 406 h 625"/>
              <a:gd name="T2" fmla="*/ 11 w 908"/>
              <a:gd name="T3" fmla="*/ 434 h 625"/>
              <a:gd name="T4" fmla="*/ 22 w 908"/>
              <a:gd name="T5" fmla="*/ 440 h 625"/>
              <a:gd name="T6" fmla="*/ 28 w 908"/>
              <a:gd name="T7" fmla="*/ 437 h 625"/>
              <a:gd name="T8" fmla="*/ 35 w 908"/>
              <a:gd name="T9" fmla="*/ 433 h 625"/>
              <a:gd name="T10" fmla="*/ 126 w 908"/>
              <a:gd name="T11" fmla="*/ 430 h 625"/>
              <a:gd name="T12" fmla="*/ 368 w 908"/>
              <a:gd name="T13" fmla="*/ 418 h 625"/>
              <a:gd name="T14" fmla="*/ 405 w 908"/>
              <a:gd name="T15" fmla="*/ 415 h 625"/>
              <a:gd name="T16" fmla="*/ 432 w 908"/>
              <a:gd name="T17" fmla="*/ 418 h 625"/>
              <a:gd name="T18" fmla="*/ 674 w 908"/>
              <a:gd name="T19" fmla="*/ 543 h 625"/>
              <a:gd name="T20" fmla="*/ 804 w 908"/>
              <a:gd name="T21" fmla="*/ 609 h 625"/>
              <a:gd name="T22" fmla="*/ 850 w 908"/>
              <a:gd name="T23" fmla="*/ 625 h 625"/>
              <a:gd name="T24" fmla="*/ 862 w 908"/>
              <a:gd name="T25" fmla="*/ 623 h 625"/>
              <a:gd name="T26" fmla="*/ 886 w 908"/>
              <a:gd name="T27" fmla="*/ 609 h 625"/>
              <a:gd name="T28" fmla="*/ 902 w 908"/>
              <a:gd name="T29" fmla="*/ 576 h 625"/>
              <a:gd name="T30" fmla="*/ 904 w 908"/>
              <a:gd name="T31" fmla="*/ 551 h 625"/>
              <a:gd name="T32" fmla="*/ 897 w 908"/>
              <a:gd name="T33" fmla="*/ 516 h 625"/>
              <a:gd name="T34" fmla="*/ 904 w 908"/>
              <a:gd name="T35" fmla="*/ 492 h 625"/>
              <a:gd name="T36" fmla="*/ 908 w 908"/>
              <a:gd name="T37" fmla="*/ 452 h 625"/>
              <a:gd name="T38" fmla="*/ 897 w 908"/>
              <a:gd name="T39" fmla="*/ 383 h 625"/>
              <a:gd name="T40" fmla="*/ 885 w 908"/>
              <a:gd name="T41" fmla="*/ 336 h 625"/>
              <a:gd name="T42" fmla="*/ 873 w 908"/>
              <a:gd name="T43" fmla="*/ 296 h 625"/>
              <a:gd name="T44" fmla="*/ 859 w 908"/>
              <a:gd name="T45" fmla="*/ 252 h 625"/>
              <a:gd name="T46" fmla="*/ 851 w 908"/>
              <a:gd name="T47" fmla="*/ 232 h 625"/>
              <a:gd name="T48" fmla="*/ 846 w 908"/>
              <a:gd name="T49" fmla="*/ 195 h 625"/>
              <a:gd name="T50" fmla="*/ 830 w 908"/>
              <a:gd name="T51" fmla="*/ 171 h 625"/>
              <a:gd name="T52" fmla="*/ 808 w 908"/>
              <a:gd name="T53" fmla="*/ 161 h 625"/>
              <a:gd name="T54" fmla="*/ 800 w 908"/>
              <a:gd name="T55" fmla="*/ 155 h 625"/>
              <a:gd name="T56" fmla="*/ 763 w 908"/>
              <a:gd name="T57" fmla="*/ 108 h 625"/>
              <a:gd name="T58" fmla="*/ 742 w 908"/>
              <a:gd name="T59" fmla="*/ 95 h 625"/>
              <a:gd name="T60" fmla="*/ 716 w 908"/>
              <a:gd name="T61" fmla="*/ 72 h 625"/>
              <a:gd name="T62" fmla="*/ 699 w 908"/>
              <a:gd name="T63" fmla="*/ 49 h 625"/>
              <a:gd name="T64" fmla="*/ 671 w 908"/>
              <a:gd name="T65" fmla="*/ 4 h 625"/>
              <a:gd name="T66" fmla="*/ 652 w 908"/>
              <a:gd name="T67" fmla="*/ 0 h 625"/>
              <a:gd name="T68" fmla="*/ 643 w 908"/>
              <a:gd name="T69" fmla="*/ 4 h 625"/>
              <a:gd name="T70" fmla="*/ 627 w 908"/>
              <a:gd name="T71" fmla="*/ 25 h 625"/>
              <a:gd name="T72" fmla="*/ 603 w 908"/>
              <a:gd name="T73" fmla="*/ 79 h 625"/>
              <a:gd name="T74" fmla="*/ 581 w 908"/>
              <a:gd name="T75" fmla="*/ 143 h 625"/>
              <a:gd name="T76" fmla="*/ 563 w 908"/>
              <a:gd name="T77" fmla="*/ 221 h 625"/>
              <a:gd name="T78" fmla="*/ 530 w 908"/>
              <a:gd name="T79" fmla="*/ 285 h 625"/>
              <a:gd name="T80" fmla="*/ 506 w 908"/>
              <a:gd name="T81" fmla="*/ 324 h 625"/>
              <a:gd name="T82" fmla="*/ 481 w 908"/>
              <a:gd name="T83" fmla="*/ 371 h 625"/>
              <a:gd name="T84" fmla="*/ 462 w 908"/>
              <a:gd name="T85" fmla="*/ 383 h 625"/>
              <a:gd name="T86" fmla="*/ 405 w 908"/>
              <a:gd name="T87" fmla="*/ 393 h 625"/>
              <a:gd name="T88" fmla="*/ 294 w 908"/>
              <a:gd name="T89" fmla="*/ 394 h 625"/>
              <a:gd name="T90" fmla="*/ 248 w 908"/>
              <a:gd name="T91" fmla="*/ 395 h 625"/>
              <a:gd name="T92" fmla="*/ 101 w 908"/>
              <a:gd name="T93" fmla="*/ 411 h 625"/>
              <a:gd name="T94" fmla="*/ 71 w 908"/>
              <a:gd name="T95" fmla="*/ 411 h 625"/>
              <a:gd name="T96" fmla="*/ 0 w 908"/>
              <a:gd name="T97" fmla="*/ 399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8" h="625">
                <a:moveTo>
                  <a:pt x="0" y="399"/>
                </a:moveTo>
                <a:lnTo>
                  <a:pt x="0" y="399"/>
                </a:lnTo>
                <a:lnTo>
                  <a:pt x="1" y="406"/>
                </a:lnTo>
                <a:lnTo>
                  <a:pt x="4" y="421"/>
                </a:lnTo>
                <a:lnTo>
                  <a:pt x="7" y="428"/>
                </a:lnTo>
                <a:lnTo>
                  <a:pt x="11" y="434"/>
                </a:lnTo>
                <a:lnTo>
                  <a:pt x="16" y="438"/>
                </a:lnTo>
                <a:lnTo>
                  <a:pt x="19" y="440"/>
                </a:lnTo>
                <a:lnTo>
                  <a:pt x="22" y="440"/>
                </a:lnTo>
                <a:lnTo>
                  <a:pt x="22" y="440"/>
                </a:lnTo>
                <a:lnTo>
                  <a:pt x="27" y="438"/>
                </a:lnTo>
                <a:lnTo>
                  <a:pt x="28" y="437"/>
                </a:lnTo>
                <a:lnTo>
                  <a:pt x="28" y="434"/>
                </a:lnTo>
                <a:lnTo>
                  <a:pt x="31" y="433"/>
                </a:lnTo>
                <a:lnTo>
                  <a:pt x="35" y="433"/>
                </a:lnTo>
                <a:lnTo>
                  <a:pt x="60" y="432"/>
                </a:lnTo>
                <a:lnTo>
                  <a:pt x="60" y="432"/>
                </a:lnTo>
                <a:lnTo>
                  <a:pt x="126" y="430"/>
                </a:lnTo>
                <a:lnTo>
                  <a:pt x="223" y="426"/>
                </a:lnTo>
                <a:lnTo>
                  <a:pt x="316" y="421"/>
                </a:lnTo>
                <a:lnTo>
                  <a:pt x="368" y="418"/>
                </a:lnTo>
                <a:lnTo>
                  <a:pt x="368" y="418"/>
                </a:lnTo>
                <a:lnTo>
                  <a:pt x="388" y="417"/>
                </a:lnTo>
                <a:lnTo>
                  <a:pt x="405" y="415"/>
                </a:lnTo>
                <a:lnTo>
                  <a:pt x="422" y="415"/>
                </a:lnTo>
                <a:lnTo>
                  <a:pt x="428" y="417"/>
                </a:lnTo>
                <a:lnTo>
                  <a:pt x="432" y="418"/>
                </a:lnTo>
                <a:lnTo>
                  <a:pt x="432" y="418"/>
                </a:lnTo>
                <a:lnTo>
                  <a:pt x="674" y="543"/>
                </a:lnTo>
                <a:lnTo>
                  <a:pt x="674" y="543"/>
                </a:lnTo>
                <a:lnTo>
                  <a:pt x="728" y="571"/>
                </a:lnTo>
                <a:lnTo>
                  <a:pt x="780" y="598"/>
                </a:lnTo>
                <a:lnTo>
                  <a:pt x="804" y="609"/>
                </a:lnTo>
                <a:lnTo>
                  <a:pt x="826" y="618"/>
                </a:lnTo>
                <a:lnTo>
                  <a:pt x="843" y="623"/>
                </a:lnTo>
                <a:lnTo>
                  <a:pt x="850" y="625"/>
                </a:lnTo>
                <a:lnTo>
                  <a:pt x="857" y="625"/>
                </a:lnTo>
                <a:lnTo>
                  <a:pt x="857" y="625"/>
                </a:lnTo>
                <a:lnTo>
                  <a:pt x="862" y="623"/>
                </a:lnTo>
                <a:lnTo>
                  <a:pt x="867" y="622"/>
                </a:lnTo>
                <a:lnTo>
                  <a:pt x="877" y="617"/>
                </a:lnTo>
                <a:lnTo>
                  <a:pt x="886" y="609"/>
                </a:lnTo>
                <a:lnTo>
                  <a:pt x="893" y="599"/>
                </a:lnTo>
                <a:lnTo>
                  <a:pt x="898" y="589"/>
                </a:lnTo>
                <a:lnTo>
                  <a:pt x="902" y="576"/>
                </a:lnTo>
                <a:lnTo>
                  <a:pt x="904" y="563"/>
                </a:lnTo>
                <a:lnTo>
                  <a:pt x="904" y="551"/>
                </a:lnTo>
                <a:lnTo>
                  <a:pt x="904" y="551"/>
                </a:lnTo>
                <a:lnTo>
                  <a:pt x="899" y="532"/>
                </a:lnTo>
                <a:lnTo>
                  <a:pt x="897" y="521"/>
                </a:lnTo>
                <a:lnTo>
                  <a:pt x="897" y="516"/>
                </a:lnTo>
                <a:lnTo>
                  <a:pt x="898" y="509"/>
                </a:lnTo>
                <a:lnTo>
                  <a:pt x="904" y="492"/>
                </a:lnTo>
                <a:lnTo>
                  <a:pt x="904" y="492"/>
                </a:lnTo>
                <a:lnTo>
                  <a:pt x="906" y="479"/>
                </a:lnTo>
                <a:lnTo>
                  <a:pt x="908" y="465"/>
                </a:lnTo>
                <a:lnTo>
                  <a:pt x="908" y="452"/>
                </a:lnTo>
                <a:lnTo>
                  <a:pt x="908" y="437"/>
                </a:lnTo>
                <a:lnTo>
                  <a:pt x="904" y="409"/>
                </a:lnTo>
                <a:lnTo>
                  <a:pt x="897" y="383"/>
                </a:lnTo>
                <a:lnTo>
                  <a:pt x="897" y="383"/>
                </a:lnTo>
                <a:lnTo>
                  <a:pt x="891" y="359"/>
                </a:lnTo>
                <a:lnTo>
                  <a:pt x="885" y="336"/>
                </a:lnTo>
                <a:lnTo>
                  <a:pt x="878" y="315"/>
                </a:lnTo>
                <a:lnTo>
                  <a:pt x="873" y="296"/>
                </a:lnTo>
                <a:lnTo>
                  <a:pt x="873" y="296"/>
                </a:lnTo>
                <a:lnTo>
                  <a:pt x="869" y="279"/>
                </a:lnTo>
                <a:lnTo>
                  <a:pt x="865" y="264"/>
                </a:lnTo>
                <a:lnTo>
                  <a:pt x="859" y="252"/>
                </a:lnTo>
                <a:lnTo>
                  <a:pt x="854" y="238"/>
                </a:lnTo>
                <a:lnTo>
                  <a:pt x="854" y="238"/>
                </a:lnTo>
                <a:lnTo>
                  <a:pt x="851" y="232"/>
                </a:lnTo>
                <a:lnTo>
                  <a:pt x="850" y="224"/>
                </a:lnTo>
                <a:lnTo>
                  <a:pt x="848" y="205"/>
                </a:lnTo>
                <a:lnTo>
                  <a:pt x="846" y="195"/>
                </a:lnTo>
                <a:lnTo>
                  <a:pt x="843" y="186"/>
                </a:lnTo>
                <a:lnTo>
                  <a:pt x="838" y="178"/>
                </a:lnTo>
                <a:lnTo>
                  <a:pt x="830" y="171"/>
                </a:lnTo>
                <a:lnTo>
                  <a:pt x="830" y="171"/>
                </a:lnTo>
                <a:lnTo>
                  <a:pt x="816" y="163"/>
                </a:lnTo>
                <a:lnTo>
                  <a:pt x="808" y="161"/>
                </a:lnTo>
                <a:lnTo>
                  <a:pt x="804" y="159"/>
                </a:lnTo>
                <a:lnTo>
                  <a:pt x="800" y="155"/>
                </a:lnTo>
                <a:lnTo>
                  <a:pt x="800" y="155"/>
                </a:lnTo>
                <a:lnTo>
                  <a:pt x="781" y="128"/>
                </a:lnTo>
                <a:lnTo>
                  <a:pt x="769" y="114"/>
                </a:lnTo>
                <a:lnTo>
                  <a:pt x="763" y="108"/>
                </a:lnTo>
                <a:lnTo>
                  <a:pt x="756" y="103"/>
                </a:lnTo>
                <a:lnTo>
                  <a:pt x="756" y="103"/>
                </a:lnTo>
                <a:lnTo>
                  <a:pt x="742" y="95"/>
                </a:lnTo>
                <a:lnTo>
                  <a:pt x="729" y="87"/>
                </a:lnTo>
                <a:lnTo>
                  <a:pt x="722" y="80"/>
                </a:lnTo>
                <a:lnTo>
                  <a:pt x="716" y="72"/>
                </a:lnTo>
                <a:lnTo>
                  <a:pt x="708" y="61"/>
                </a:lnTo>
                <a:lnTo>
                  <a:pt x="699" y="49"/>
                </a:lnTo>
                <a:lnTo>
                  <a:pt x="699" y="49"/>
                </a:lnTo>
                <a:lnTo>
                  <a:pt x="685" y="25"/>
                </a:lnTo>
                <a:lnTo>
                  <a:pt x="675" y="9"/>
                </a:lnTo>
                <a:lnTo>
                  <a:pt x="671" y="4"/>
                </a:lnTo>
                <a:lnTo>
                  <a:pt x="667" y="1"/>
                </a:lnTo>
                <a:lnTo>
                  <a:pt x="661" y="0"/>
                </a:lnTo>
                <a:lnTo>
                  <a:pt x="652" y="0"/>
                </a:lnTo>
                <a:lnTo>
                  <a:pt x="652" y="0"/>
                </a:lnTo>
                <a:lnTo>
                  <a:pt x="648" y="1"/>
                </a:lnTo>
                <a:lnTo>
                  <a:pt x="643" y="4"/>
                </a:lnTo>
                <a:lnTo>
                  <a:pt x="639" y="8"/>
                </a:lnTo>
                <a:lnTo>
                  <a:pt x="635" y="12"/>
                </a:lnTo>
                <a:lnTo>
                  <a:pt x="627" y="25"/>
                </a:lnTo>
                <a:lnTo>
                  <a:pt x="618" y="41"/>
                </a:lnTo>
                <a:lnTo>
                  <a:pt x="610" y="59"/>
                </a:lnTo>
                <a:lnTo>
                  <a:pt x="603" y="79"/>
                </a:lnTo>
                <a:lnTo>
                  <a:pt x="588" y="122"/>
                </a:lnTo>
                <a:lnTo>
                  <a:pt x="588" y="122"/>
                </a:lnTo>
                <a:lnTo>
                  <a:pt x="581" y="143"/>
                </a:lnTo>
                <a:lnTo>
                  <a:pt x="577" y="163"/>
                </a:lnTo>
                <a:lnTo>
                  <a:pt x="568" y="202"/>
                </a:lnTo>
                <a:lnTo>
                  <a:pt x="563" y="221"/>
                </a:lnTo>
                <a:lnTo>
                  <a:pt x="554" y="241"/>
                </a:lnTo>
                <a:lnTo>
                  <a:pt x="545" y="263"/>
                </a:lnTo>
                <a:lnTo>
                  <a:pt x="530" y="285"/>
                </a:lnTo>
                <a:lnTo>
                  <a:pt x="530" y="285"/>
                </a:lnTo>
                <a:lnTo>
                  <a:pt x="517" y="307"/>
                </a:lnTo>
                <a:lnTo>
                  <a:pt x="506" y="324"/>
                </a:lnTo>
                <a:lnTo>
                  <a:pt x="493" y="352"/>
                </a:lnTo>
                <a:lnTo>
                  <a:pt x="487" y="362"/>
                </a:lnTo>
                <a:lnTo>
                  <a:pt x="481" y="371"/>
                </a:lnTo>
                <a:lnTo>
                  <a:pt x="473" y="378"/>
                </a:lnTo>
                <a:lnTo>
                  <a:pt x="462" y="383"/>
                </a:lnTo>
                <a:lnTo>
                  <a:pt x="462" y="383"/>
                </a:lnTo>
                <a:lnTo>
                  <a:pt x="447" y="387"/>
                </a:lnTo>
                <a:lnTo>
                  <a:pt x="428" y="390"/>
                </a:lnTo>
                <a:lnTo>
                  <a:pt x="405" y="393"/>
                </a:lnTo>
                <a:lnTo>
                  <a:pt x="381" y="394"/>
                </a:lnTo>
                <a:lnTo>
                  <a:pt x="333" y="395"/>
                </a:lnTo>
                <a:lnTo>
                  <a:pt x="294" y="394"/>
                </a:lnTo>
                <a:lnTo>
                  <a:pt x="294" y="394"/>
                </a:lnTo>
                <a:lnTo>
                  <a:pt x="274" y="394"/>
                </a:lnTo>
                <a:lnTo>
                  <a:pt x="248" y="395"/>
                </a:lnTo>
                <a:lnTo>
                  <a:pt x="187" y="402"/>
                </a:lnTo>
                <a:lnTo>
                  <a:pt x="125" y="409"/>
                </a:lnTo>
                <a:lnTo>
                  <a:pt x="101" y="411"/>
                </a:lnTo>
                <a:lnTo>
                  <a:pt x="85" y="413"/>
                </a:lnTo>
                <a:lnTo>
                  <a:pt x="85" y="413"/>
                </a:lnTo>
                <a:lnTo>
                  <a:pt x="71" y="411"/>
                </a:lnTo>
                <a:lnTo>
                  <a:pt x="58" y="410"/>
                </a:lnTo>
                <a:lnTo>
                  <a:pt x="30" y="406"/>
                </a:lnTo>
                <a:lnTo>
                  <a:pt x="0" y="399"/>
                </a:lnTo>
                <a:lnTo>
                  <a:pt x="0" y="399"/>
                </a:lnTo>
                <a:close/>
              </a:path>
            </a:pathLst>
          </a:custGeom>
          <a:gradFill flip="none" rotWithShape="1">
            <a:gsLst>
              <a:gs pos="0">
                <a:srgbClr val="008000"/>
              </a:gs>
              <a:gs pos="100000">
                <a:srgbClr val="00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pptx808_イチョウの葉っぱのシルエット（１）</dc:title>
  <dc:subject>pptx808_イチョウの葉っぱのシルエット（１）</dc:subject>
  <dc:creator>Digipot.net</dc:creator>
  <cp:revision>1</cp:revision>
  <dcterms:created xsi:type="dcterms:W3CDTF">2018-05-20T00:31:01Z</dcterms:created>
  <dcterms:modified xsi:type="dcterms:W3CDTF">2018-07-08T05:08:22Z</dcterms:modified>
  <cp:version>1</cp:version>
</cp:coreProperties>
</file>